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2" r:id="rId2"/>
    <p:sldId id="256" r:id="rId3"/>
    <p:sldId id="270" r:id="rId4"/>
    <p:sldId id="257" r:id="rId5"/>
    <p:sldId id="258" r:id="rId6"/>
    <p:sldId id="259" r:id="rId7"/>
    <p:sldId id="260" r:id="rId8"/>
    <p:sldId id="261" r:id="rId9"/>
    <p:sldId id="268" r:id="rId10"/>
    <p:sldId id="262" r:id="rId11"/>
    <p:sldId id="263" r:id="rId12"/>
    <p:sldId id="266" r:id="rId13"/>
    <p:sldId id="271" r:id="rId14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, Fung King Jackie" initials="LFKJ" lastIdx="1" clrIdx="0">
    <p:extLst>
      <p:ext uri="{19B8F6BF-5375-455C-9EA6-DF929625EA0E}">
        <p15:presenceInfo xmlns:p15="http://schemas.microsoft.com/office/powerpoint/2012/main" xmlns="" userId="S-1-5-21-362188173-1902112676-2242252349-88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8" d="100"/>
          <a:sy n="58" d="100"/>
        </p:scale>
        <p:origin x="-413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A7761-3D00-49A8-BD0A-D4C66E1BF5F8}" type="datetimeFigureOut">
              <a:rPr lang="zh-TW" altLang="en-US" smtClean="0"/>
              <a:t>2017/5/9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AC8B1-F74E-4FC6-8F7C-64118193E8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4267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8073-93F4-435C-B54C-ABCDAB46A240}" type="datetime1">
              <a:rPr lang="zh-HK" altLang="en-US" smtClean="0"/>
              <a:t>9/5/2017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Supervisors: Dr Jackie Lee, Dr Rebecca Chen, Dr Angel Ma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6DA-E381-4312-B5BE-16F4991FBA3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9836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33B24-818A-4E4C-B355-A5CF88DEDB70}" type="datetime1">
              <a:rPr lang="zh-HK" altLang="en-US" smtClean="0"/>
              <a:t>9/5/2017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Supervisors: Dr Jackie Lee, Dr Rebecca Chen, Dr Angel Ma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6DA-E381-4312-B5BE-16F4991FBA3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58512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4ABFD-76A1-4676-BE5D-89E80791AEB2}" type="datetime1">
              <a:rPr lang="zh-HK" altLang="en-US" smtClean="0"/>
              <a:t>9/5/2017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Supervisors: Dr Jackie Lee, Dr Rebecca Chen, Dr Angel Ma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6DA-E381-4312-B5BE-16F4991FBA3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67954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B7891-BE38-4E74-9B74-78F0D5A4874D}" type="datetime1">
              <a:rPr lang="zh-HK" altLang="en-US" smtClean="0"/>
              <a:t>9/5/2017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Supervisors: Dr Jackie Lee, Dr Rebecca Chen, Dr Angel Ma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6DA-E381-4312-B5BE-16F4991FBA3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61547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23DBC-FA5D-4ECE-98B2-1186C5CD6D95}" type="datetime1">
              <a:rPr lang="zh-HK" altLang="en-US" smtClean="0"/>
              <a:t>9/5/2017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Supervisors: Dr Jackie Lee, Dr Rebecca Chen, Dr Angel Ma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6DA-E381-4312-B5BE-16F4991FBA3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10627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E34C2-6A77-45E9-9C22-5460A5D04BA3}" type="datetime1">
              <a:rPr lang="zh-HK" altLang="en-US" smtClean="0"/>
              <a:t>9/5/2017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Supervisors: Dr Jackie Lee, Dr Rebecca Chen, Dr Angel Ma</a:t>
            </a:r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6DA-E381-4312-B5BE-16F4991FBA3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39557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BC4A9-E982-4F25-961C-613ED0264A42}" type="datetime1">
              <a:rPr lang="zh-HK" altLang="en-US" smtClean="0"/>
              <a:t>9/5/2017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Supervisors: Dr Jackie Lee, Dr Rebecca Chen, Dr Angel Ma</a:t>
            </a:r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6DA-E381-4312-B5BE-16F4991FBA3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42449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BB89-5FFC-4B4A-907E-705F140D2FCE}" type="datetime1">
              <a:rPr lang="zh-HK" altLang="en-US" smtClean="0"/>
              <a:t>9/5/2017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Supervisors: Dr Jackie Lee, Dr Rebecca Chen, Dr Angel Ma</a:t>
            </a:r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6DA-E381-4312-B5BE-16F4991FBA3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02589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53F7-D965-44E4-9292-18A53AA164C5}" type="datetime1">
              <a:rPr lang="zh-HK" altLang="en-US" smtClean="0"/>
              <a:t>9/5/2017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Supervisors: Dr Jackie Lee, Dr Rebecca Chen, Dr Angel Ma</a:t>
            </a:r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6DA-E381-4312-B5BE-16F4991FBA3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37976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B1ECD-34F8-4148-8D63-E9D50F447ABA}" type="datetime1">
              <a:rPr lang="zh-HK" altLang="en-US" smtClean="0"/>
              <a:t>9/5/2017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Supervisors: Dr Jackie Lee, Dr Rebecca Chen, Dr Angel Ma</a:t>
            </a:r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6DA-E381-4312-B5BE-16F4991FBA3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35598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C077A-7D73-42F6-AAD4-B4C9BB285721}" type="datetime1">
              <a:rPr lang="zh-HK" altLang="en-US" smtClean="0"/>
              <a:t>9/5/2017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Supervisors: Dr Jackie Lee, Dr Rebecca Chen, Dr Angel Ma</a:t>
            </a:r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6DA-E381-4312-B5BE-16F4991FBA3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14879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B5CAB-D2E9-4517-8654-FA42C1153D69}" type="datetime1">
              <a:rPr lang="zh-HK" altLang="en-US" smtClean="0"/>
              <a:t>9/5/2017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HK" smtClean="0"/>
              <a:t>Supervisors: Dr Jackie Lee, Dr Rebecca Chen, Dr Angel Ma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776DA-E381-4312-B5BE-16F4991FBA3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6610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131" y="2690948"/>
            <a:ext cx="9144000" cy="1161687"/>
          </a:xfrm>
        </p:spPr>
        <p:txBody>
          <a:bodyPr>
            <a:normAutofit fontScale="90000"/>
          </a:bodyPr>
          <a:lstStyle/>
          <a:p>
            <a:r>
              <a:rPr lang="en-US" altLang="zh-TW" sz="40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Let’s Talk about Feeling Sad</a:t>
            </a:r>
            <a:br>
              <a:rPr lang="en-US" altLang="zh-TW" sz="40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r>
              <a:rPr lang="en-US" altLang="zh-TW" sz="40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(by Joy Berry)</a:t>
            </a:r>
            <a:endParaRPr lang="zh-TW" altLang="en-US" sz="4000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9314" y="4255180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zh-TW" sz="3200" b="1" dirty="0" smtClean="0">
                <a:solidFill>
                  <a:srgbClr val="0070C0"/>
                </a:solidFill>
              </a:rPr>
              <a:t>Liu, </a:t>
            </a:r>
            <a:r>
              <a:rPr lang="en-US" altLang="zh-TW" sz="3200" b="1" dirty="0" err="1" smtClean="0">
                <a:solidFill>
                  <a:srgbClr val="0070C0"/>
                </a:solidFill>
              </a:rPr>
              <a:t>Yihan</a:t>
            </a:r>
            <a:endParaRPr lang="en-US" altLang="zh-TW" sz="3200" b="1" dirty="0" smtClean="0">
              <a:solidFill>
                <a:srgbClr val="0070C0"/>
              </a:solidFill>
            </a:endParaRPr>
          </a:p>
          <a:p>
            <a:r>
              <a:rPr lang="en-US" altLang="zh-TW" sz="3200" b="1" dirty="0" smtClean="0">
                <a:solidFill>
                  <a:srgbClr val="0070C0"/>
                </a:solidFill>
              </a:rPr>
              <a:t>The Education University of Hong Kong</a:t>
            </a:r>
          </a:p>
          <a:p>
            <a:endParaRPr lang="zh-TW" altLang="en-US" sz="32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6DA-E381-4312-B5BE-16F4991FBA32}" type="slidenum">
              <a:rPr lang="zh-HK" altLang="en-US" smtClean="0"/>
              <a:t>1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dirty="0" smtClean="0"/>
              <a:t>Supervisors: </a:t>
            </a:r>
            <a:r>
              <a:rPr lang="en-US" altLang="zh-HK" dirty="0" err="1" smtClean="0"/>
              <a:t>Dr</a:t>
            </a:r>
            <a:r>
              <a:rPr lang="en-US" altLang="zh-HK" dirty="0" smtClean="0"/>
              <a:t> Jackie Lee, </a:t>
            </a:r>
            <a:r>
              <a:rPr lang="en-US" altLang="zh-HK" dirty="0" err="1" smtClean="0"/>
              <a:t>Dr</a:t>
            </a:r>
            <a:r>
              <a:rPr lang="en-US" altLang="zh-HK" dirty="0" smtClean="0"/>
              <a:t> Rebecca Chen, </a:t>
            </a:r>
            <a:r>
              <a:rPr lang="en-US" altLang="zh-HK" dirty="0" err="1" smtClean="0"/>
              <a:t>Dr</a:t>
            </a:r>
            <a:r>
              <a:rPr lang="en-US" altLang="zh-HK" dirty="0" smtClean="0"/>
              <a:t> Angel Ma</a:t>
            </a:r>
            <a:endParaRPr lang="zh-HK" alt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9122" y="901338"/>
            <a:ext cx="3540034" cy="1384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791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925" y="-71120"/>
            <a:ext cx="7839075" cy="688149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65463" y="635726"/>
            <a:ext cx="4502331" cy="1924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HK" sz="3200" b="1" dirty="0"/>
              <a:t>When I feel sad, I will find something else to do. </a:t>
            </a:r>
            <a:endParaRPr lang="zh-HK" alt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6DA-E381-4312-B5BE-16F4991FBA32}" type="slidenum">
              <a:rPr lang="zh-HK" altLang="en-US" smtClean="0"/>
              <a:t>10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Supervisors: Dr Jackie Lee, Dr Rebecca Chen, Dr Angel Ma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5415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75" y="0"/>
            <a:ext cx="8543925" cy="67818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26423" y="957943"/>
            <a:ext cx="39972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HK" sz="2800" b="1" dirty="0"/>
              <a:t>When I feel sad, I will be thankful </a:t>
            </a:r>
            <a:r>
              <a:rPr lang="en-US" altLang="zh-HK" sz="2800" b="1" dirty="0" smtClean="0"/>
              <a:t>for </a:t>
            </a:r>
            <a:r>
              <a:rPr lang="en-US" altLang="zh-HK" sz="2800" b="1" dirty="0"/>
              <a:t>the other things I have. </a:t>
            </a:r>
            <a:endParaRPr lang="zh-HK" alt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6DA-E381-4312-B5BE-16F4991FBA32}" type="slidenum">
              <a:rPr lang="zh-HK" altLang="en-US" smtClean="0"/>
              <a:t>11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Supervisors: Dr Jackie Lee, Dr Rebecca Chen, Dr Angel Ma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8781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0" y="47625"/>
            <a:ext cx="7429500" cy="681037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30629" y="757646"/>
            <a:ext cx="46318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HK" sz="3200" b="1" dirty="0"/>
              <a:t>When I am sad, I do not </a:t>
            </a:r>
            <a:r>
              <a:rPr lang="en-US" altLang="zh-CN" sz="3200" b="1" dirty="0"/>
              <a:t>need to</a:t>
            </a:r>
            <a:r>
              <a:rPr lang="en-US" altLang="zh-HK" sz="3200" b="1" dirty="0"/>
              <a:t> hide my sadness. </a:t>
            </a:r>
            <a:endParaRPr lang="zh-HK" alt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6DA-E381-4312-B5BE-16F4991FBA32}" type="slidenum">
              <a:rPr lang="zh-HK" altLang="en-US" smtClean="0"/>
              <a:t>12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Supervisors: Dr Jackie Lee, Dr Rebecca Chen, Dr Angel Ma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5531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6DA-E381-4312-B5BE-16F4991FBA32}" type="slidenum">
              <a:rPr lang="zh-HK" altLang="en-US" smtClean="0"/>
              <a:t>13</a:t>
            </a:fld>
            <a:endParaRPr lang="zh-HK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805" y="2696392"/>
            <a:ext cx="60960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627017"/>
            <a:ext cx="10515600" cy="5549946"/>
          </a:xfrm>
        </p:spPr>
        <p:txBody>
          <a:bodyPr/>
          <a:lstStyle/>
          <a:p>
            <a:pPr marL="0" indent="0">
              <a:buNone/>
            </a:pPr>
            <a:endParaRPr lang="zh-TW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75211" y="438346"/>
            <a:ext cx="10672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FF0000"/>
                </a:solidFill>
              </a:rPr>
              <a:t>Remember: </a:t>
            </a:r>
          </a:p>
          <a:p>
            <a:r>
              <a:rPr lang="en-US" altLang="zh-TW" sz="3200" dirty="0" smtClean="0"/>
              <a:t>Everyone feels sad sometimes. Feeling sad is okay.</a:t>
            </a:r>
          </a:p>
          <a:p>
            <a:r>
              <a:rPr lang="en-US" altLang="zh-TW" sz="3200" dirty="0" smtClean="0"/>
              <a:t>Just do things that will make you feel better when you feel sad.</a:t>
            </a:r>
            <a:endParaRPr lang="zh-TW" alt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Supervisors: Dr Jackie Lee, Dr Rebecca Chen, Dr Angel Ma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5643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362" y="0"/>
            <a:ext cx="6883275" cy="6858000"/>
          </a:xfrm>
          <a:prstGeom prst="rect">
            <a:avLst/>
          </a:prstGeom>
        </p:spPr>
      </p:pic>
      <p:cxnSp>
        <p:nvCxnSpPr>
          <p:cNvPr id="7" name="直線接點 6"/>
          <p:cNvCxnSpPr/>
          <p:nvPr/>
        </p:nvCxnSpPr>
        <p:spPr>
          <a:xfrm flipV="1">
            <a:off x="6766560" y="1209040"/>
            <a:ext cx="3210560" cy="762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10049691" y="923109"/>
            <a:ext cx="187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800" b="1" dirty="0"/>
              <a:t>E</a:t>
            </a:r>
            <a:r>
              <a:rPr lang="en-US" altLang="zh-CN" sz="2800" b="1" dirty="0"/>
              <a:t>liza</a:t>
            </a:r>
            <a:endParaRPr lang="zh-HK" altLang="en-US" sz="2800" b="1" dirty="0"/>
          </a:p>
        </p:txBody>
      </p:sp>
      <p:cxnSp>
        <p:nvCxnSpPr>
          <p:cNvPr id="16" name="直線接點 15"/>
          <p:cNvCxnSpPr>
            <a:cxnSpLocks/>
          </p:cNvCxnSpPr>
          <p:nvPr/>
        </p:nvCxnSpPr>
        <p:spPr>
          <a:xfrm>
            <a:off x="2142308" y="3640183"/>
            <a:ext cx="2272938" cy="107115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905692" y="3116963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800" b="1" dirty="0"/>
              <a:t>Bonnie</a:t>
            </a:r>
            <a:endParaRPr lang="zh-HK" altLang="en-US" sz="28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6DA-E381-4312-B5BE-16F4991FBA32}" type="slidenum">
              <a:rPr lang="zh-HK" altLang="en-US" smtClean="0"/>
              <a:t>2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Supervisors: Dr Jackie Lee, Dr Rebecca Chen, Dr Angel Ma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1535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39634" y="2220686"/>
            <a:ext cx="114778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5400" b="1" dirty="0" smtClean="0">
                <a:solidFill>
                  <a:schemeClr val="accent1"/>
                </a:solidFill>
              </a:rPr>
              <a:t>When do you feel sad?</a:t>
            </a:r>
          </a:p>
          <a:p>
            <a:r>
              <a:rPr lang="en-US" altLang="zh-HK" sz="5400" b="1" dirty="0" smtClean="0">
                <a:solidFill>
                  <a:schemeClr val="accent1"/>
                </a:solidFill>
              </a:rPr>
              <a:t>When does Eliza feel </a:t>
            </a:r>
            <a:r>
              <a:rPr lang="en-US" altLang="zh-HK" sz="5400" b="1" dirty="0">
                <a:solidFill>
                  <a:schemeClr val="accent1"/>
                </a:solidFill>
              </a:rPr>
              <a:t>sad? </a:t>
            </a:r>
            <a:endParaRPr lang="zh-HK" altLang="en-US" sz="5400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268" y="174646"/>
            <a:ext cx="2227065" cy="222706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6DA-E381-4312-B5BE-16F4991FBA32}" type="slidenum">
              <a:rPr lang="zh-HK" altLang="en-US" smtClean="0"/>
              <a:t>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Supervisors: Dr Jackie Lee, Dr Rebecca Chen, Dr Angel Ma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7973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175" y="9525"/>
            <a:ext cx="8124825" cy="684847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374469" y="165462"/>
            <a:ext cx="509451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HK" sz="3200" b="1" dirty="0"/>
              <a:t>E</a:t>
            </a:r>
            <a:r>
              <a:rPr lang="en-US" altLang="zh-CN" sz="3200" b="1" dirty="0"/>
              <a:t>liza feels sad when she </a:t>
            </a:r>
            <a:r>
              <a:rPr lang="en-US" altLang="zh-CN" sz="3200" b="1" dirty="0" smtClean="0"/>
              <a:t>isn’t able to </a:t>
            </a:r>
            <a:r>
              <a:rPr lang="en-US" altLang="zh-CN" sz="3200" b="1" dirty="0"/>
              <a:t>do </a:t>
            </a:r>
            <a:r>
              <a:rPr lang="en-US" altLang="zh-CN" sz="3200" b="1" dirty="0" smtClean="0"/>
              <a:t>something she </a:t>
            </a:r>
            <a:r>
              <a:rPr lang="en-US" altLang="zh-CN" sz="3200" b="1" dirty="0"/>
              <a:t>wants to do. </a:t>
            </a:r>
            <a:endParaRPr lang="en-US" altLang="zh-CN" sz="3200" b="1" u="sng" dirty="0"/>
          </a:p>
          <a:p>
            <a:pPr>
              <a:lnSpc>
                <a:spcPct val="200000"/>
              </a:lnSpc>
            </a:pPr>
            <a:r>
              <a:rPr lang="en-US" altLang="zh-CN" sz="3200" b="1" dirty="0"/>
              <a:t> </a:t>
            </a:r>
            <a:endParaRPr lang="zh-HK" alt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6DA-E381-4312-B5BE-16F4991FBA32}" type="slidenum">
              <a:rPr lang="zh-HK" altLang="en-US" smtClean="0"/>
              <a:t>4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Supervisors: Dr Jackie Lee, Dr Rebecca Chen, Dr Angel Ma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8538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410" y="90805"/>
            <a:ext cx="8124825" cy="684847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1589" y="583474"/>
            <a:ext cx="49638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HK" sz="4000" b="1" dirty="0"/>
              <a:t>Eliza feels sad when her toy is broken. </a:t>
            </a:r>
            <a:endParaRPr lang="zh-HK" alt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6DA-E381-4312-B5BE-16F4991FBA32}" type="slidenum">
              <a:rPr lang="zh-HK" altLang="en-US" smtClean="0"/>
              <a:t>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Supervisors: Dr Jackie Lee, Dr Rebecca Chen, Dr Angel Ma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8584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0" y="1"/>
            <a:ext cx="8858250" cy="69453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69966" y="400594"/>
            <a:ext cx="4093028" cy="1375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HK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21919" y="400594"/>
            <a:ext cx="49900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HK" sz="3600" b="1" dirty="0"/>
              <a:t>Eliza feels sad when she has to leave </a:t>
            </a:r>
            <a:r>
              <a:rPr lang="en-US" altLang="zh-HK" sz="3600" b="1" dirty="0" smtClean="0"/>
              <a:t>a place she really likes. </a:t>
            </a:r>
            <a:endParaRPr lang="zh-HK" altLang="en-US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6DA-E381-4312-B5BE-16F4991FBA32}" type="slidenum">
              <a:rPr lang="zh-HK" altLang="en-US" smtClean="0"/>
              <a:t>6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Supervisors: Dr Jackie Lee, Dr Rebecca Chen, Dr Angel Ma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6553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550" y="0"/>
            <a:ext cx="779145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1589" y="426720"/>
            <a:ext cx="4371702" cy="1924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HK" sz="3200" b="1" dirty="0"/>
              <a:t>Eliza feels sad when </a:t>
            </a:r>
            <a:r>
              <a:rPr lang="en-US" altLang="zh-HK" sz="3200" b="1" dirty="0" smtClean="0"/>
              <a:t>her friends have </a:t>
            </a:r>
            <a:r>
              <a:rPr lang="en-US" altLang="zh-HK" sz="3200" b="1" dirty="0"/>
              <a:t>to leave </a:t>
            </a:r>
            <a:r>
              <a:rPr lang="en-US" altLang="zh-HK" sz="3200" b="1" dirty="0" smtClean="0"/>
              <a:t>her. </a:t>
            </a:r>
            <a:endParaRPr lang="zh-HK" alt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6DA-E381-4312-B5BE-16F4991FBA32}" type="slidenum">
              <a:rPr lang="zh-HK" altLang="en-US" smtClean="0"/>
              <a:t>7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Supervisors: Dr Jackie Lee, Dr Rebecca Chen, Dr Angel Ma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2017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650" y="0"/>
            <a:ext cx="8515350" cy="6858000"/>
          </a:xfrm>
          <a:prstGeom prst="rect">
            <a:avLst/>
          </a:prstGeom>
        </p:spPr>
      </p:pic>
      <p:sp>
        <p:nvSpPr>
          <p:cNvPr id="3" name="語音泡泡: 橢圓形 2"/>
          <p:cNvSpPr/>
          <p:nvPr/>
        </p:nvSpPr>
        <p:spPr>
          <a:xfrm>
            <a:off x="4162697" y="1811383"/>
            <a:ext cx="2751909" cy="1201783"/>
          </a:xfrm>
          <a:prstGeom prst="wedgeEllipseCallout">
            <a:avLst>
              <a:gd name="adj1" fmla="val 58281"/>
              <a:gd name="adj2" fmla="val 6974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HK" sz="2400" dirty="0"/>
              <a:t>My gold fish, I miss you. </a:t>
            </a:r>
            <a:endParaRPr lang="zh-HK" alt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6DA-E381-4312-B5BE-16F4991FBA32}" type="slidenum">
              <a:rPr lang="zh-HK" altLang="en-US" smtClean="0"/>
              <a:t>8</a:t>
            </a:fld>
            <a:endParaRPr lang="zh-HK" altLang="en-US"/>
          </a:p>
        </p:txBody>
      </p:sp>
      <p:sp>
        <p:nvSpPr>
          <p:cNvPr id="5" name="文字方塊 2"/>
          <p:cNvSpPr txBox="1"/>
          <p:nvPr/>
        </p:nvSpPr>
        <p:spPr>
          <a:xfrm>
            <a:off x="191589" y="426720"/>
            <a:ext cx="4371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HK" sz="3200" b="1"/>
              <a:t>Eliza </a:t>
            </a:r>
            <a:r>
              <a:rPr lang="en-US" altLang="zh-HK" sz="3200" b="1" smtClean="0"/>
              <a:t>felt </a:t>
            </a:r>
            <a:r>
              <a:rPr lang="en-US" altLang="zh-HK" sz="3200" b="1" dirty="0"/>
              <a:t>sad </a:t>
            </a:r>
            <a:r>
              <a:rPr lang="en-US" altLang="zh-HK" sz="3200" b="1" dirty="0" smtClean="0"/>
              <a:t>when …</a:t>
            </a:r>
            <a:endParaRPr lang="zh-HK" altLang="en-US" sz="3200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Supervisors: Dr Jackie Lee, Dr Rebecca Chen, Dr Angel Ma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1760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1"/>
          <p:cNvSpPr txBox="1"/>
          <p:nvPr/>
        </p:nvSpPr>
        <p:spPr>
          <a:xfrm>
            <a:off x="266482" y="1635470"/>
            <a:ext cx="114778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5400" b="1" dirty="0" smtClean="0">
                <a:solidFill>
                  <a:schemeClr val="accent1"/>
                </a:solidFill>
              </a:rPr>
              <a:t>What will you do when you feel sad?</a:t>
            </a:r>
          </a:p>
          <a:p>
            <a:endParaRPr lang="en-US" altLang="zh-HK" sz="5400" b="1" dirty="0" smtClean="0">
              <a:solidFill>
                <a:schemeClr val="accent1"/>
              </a:solidFill>
            </a:endParaRPr>
          </a:p>
          <a:p>
            <a:r>
              <a:rPr lang="en-US" altLang="zh-HK" sz="5400" b="1" dirty="0" smtClean="0">
                <a:solidFill>
                  <a:schemeClr val="accent1"/>
                </a:solidFill>
              </a:rPr>
              <a:t>What will Eliza do </a:t>
            </a:r>
            <a:r>
              <a:rPr lang="en-US" altLang="zh-HK" sz="5400" b="1" dirty="0">
                <a:solidFill>
                  <a:schemeClr val="accent1"/>
                </a:solidFill>
              </a:rPr>
              <a:t>when she feels sad? </a:t>
            </a:r>
            <a:endParaRPr lang="zh-HK" altLang="en-US" sz="5400" b="1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76DA-E381-4312-B5BE-16F4991FBA32}" type="slidenum">
              <a:rPr lang="zh-HK" altLang="en-US" smtClean="0"/>
              <a:t>9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Supervisors: Dr Jackie Lee, Dr Rebecca Chen, Dr Angel Ma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65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360</Words>
  <Application>Microsoft Office PowerPoint</Application>
  <PresentationFormat>Custom</PresentationFormat>
  <Paragraphs>49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佈景主題</vt:lpstr>
      <vt:lpstr>Let’s Talk about Feeling Sad (by Joy Berry)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elaineliu</dc:creator>
  <cp:lastModifiedBy>HKIEd</cp:lastModifiedBy>
  <cp:revision>16</cp:revision>
  <dcterms:created xsi:type="dcterms:W3CDTF">2017-03-15T03:25:59Z</dcterms:created>
  <dcterms:modified xsi:type="dcterms:W3CDTF">2017-05-09T07:05:13Z</dcterms:modified>
</cp:coreProperties>
</file>