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handoutMasterIdLst>
    <p:handoutMasterId r:id="rId19"/>
  </p:handoutMasterIdLst>
  <p:sldIdLst>
    <p:sldId id="256" r:id="rId2"/>
    <p:sldId id="257" r:id="rId3"/>
    <p:sldId id="258" r:id="rId4"/>
    <p:sldId id="292" r:id="rId5"/>
    <p:sldId id="259" r:id="rId6"/>
    <p:sldId id="260" r:id="rId7"/>
    <p:sldId id="293" r:id="rId8"/>
    <p:sldId id="290" r:id="rId9"/>
    <p:sldId id="261" r:id="rId10"/>
    <p:sldId id="291" r:id="rId11"/>
    <p:sldId id="268" r:id="rId12"/>
    <p:sldId id="269" r:id="rId13"/>
    <p:sldId id="270" r:id="rId14"/>
    <p:sldId id="272" r:id="rId15"/>
    <p:sldId id="274" r:id="rId16"/>
    <p:sldId id="275" r:id="rId17"/>
  </p:sldIdLst>
  <p:sldSz cx="12192000" cy="6858000"/>
  <p:notesSz cx="6858000" cy="9926638"/>
  <p:embeddedFontLst>
    <p:embeddedFont>
      <p:font typeface="Georgia" panose="02040502050405020303" pitchFamily="18" charset="0"/>
      <p:regular r:id="rId20"/>
      <p:bold r:id="rId21"/>
      <p:italic r:id="rId22"/>
      <p:boldItalic r:id="rId23"/>
    </p:embeddedFont>
    <p:embeddedFont>
      <p:font typeface="Calibri" panose="020F050202020403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DDA6C80-D6B8-4D4A-963B-E78431708976}">
  <a:tblStyle styleId="{FDDA6C80-D6B8-4D4A-963B-E7843170897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9EFF7"/>
          </a:solidFill>
        </a:fill>
      </a:tcStyle>
    </a:wholeTbl>
    <a:band1H>
      <a:tcStyle>
        <a:tcBdr/>
        <a:fill>
          <a:solidFill>
            <a:srgbClr val="D0DEEF"/>
          </a:solidFill>
        </a:fill>
      </a:tcStyle>
    </a:band1H>
    <a:band1V>
      <a:tcStyle>
        <a:tcBdr/>
        <a:fill>
          <a:solidFill>
            <a:srgbClr val="D0DEEF"/>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E3BF39AF-BD03-423B-8D7F-78410E1B50E3}" styleName="Table_1">
    <a:wholeTbl>
      <a:tcTxStyle/>
      <a:tcStyle>
        <a:tcBdr>
          <a:left>
            <a:ln w="12700" cap="flat" cmpd="sng">
              <a:solidFill>
                <a:srgbClr val="000000"/>
              </a:solidFill>
              <a:prstDash val="solid"/>
              <a:round/>
              <a:headEnd type="none" w="med" len="med"/>
              <a:tailEnd type="none" w="med" len="med"/>
            </a:ln>
          </a:left>
          <a:right>
            <a:ln w="12700" cap="flat" cmpd="sng">
              <a:solidFill>
                <a:srgbClr val="000000"/>
              </a:solidFill>
              <a:prstDash val="solid"/>
              <a:round/>
              <a:headEnd type="none" w="med" len="med"/>
              <a:tailEnd type="none" w="med" len="med"/>
            </a:ln>
          </a:right>
          <a:top>
            <a:ln w="12700" cap="flat" cmpd="sng">
              <a:solidFill>
                <a:srgbClr val="000000"/>
              </a:solidFill>
              <a:prstDash val="solid"/>
              <a:round/>
              <a:headEnd type="none" w="med" len="med"/>
              <a:tailEnd type="none" w="med" len="med"/>
            </a:ln>
          </a:top>
          <a:bottom>
            <a:ln w="12700" cap="flat" cmpd="sng">
              <a:solidFill>
                <a:srgbClr val="000000"/>
              </a:solidFill>
              <a:prstDash val="solid"/>
              <a:round/>
              <a:headEnd type="none" w="med" len="med"/>
              <a:tailEnd type="none" w="med" len="med"/>
            </a:ln>
          </a:bottom>
          <a:insideH>
            <a:ln w="12700" cap="flat" cmpd="sng">
              <a:solidFill>
                <a:srgbClr val="000000"/>
              </a:solidFill>
              <a:prstDash val="solid"/>
              <a:round/>
              <a:headEnd type="none" w="med" len="med"/>
              <a:tailEnd type="none" w="med" len="med"/>
            </a:ln>
          </a:insideH>
          <a:insideV>
            <a:ln w="12700"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1" d="100"/>
          <a:sy n="81" d="100"/>
        </p:scale>
        <p:origin x="240" y="6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98056"/>
          </a:xfrm>
          <a:prstGeom prst="rect">
            <a:avLst/>
          </a:prstGeom>
        </p:spPr>
        <p:txBody>
          <a:bodyPr vert="horz" lIns="91440" tIns="45720" rIns="91440" bIns="45720" rtlCol="0"/>
          <a:lstStyle>
            <a:lvl1pPr algn="r">
              <a:defRPr sz="1200"/>
            </a:lvl1pPr>
          </a:lstStyle>
          <a:p>
            <a:fld id="{246AF1FD-E78B-4DA4-A14F-187EFC0E200D}" type="datetimeFigureOut">
              <a:rPr lang="en-US" smtClean="0"/>
              <a:t>2/7/2016</a:t>
            </a:fld>
            <a:endParaRPr lang="en-US" dirty="0"/>
          </a:p>
        </p:txBody>
      </p:sp>
      <p:sp>
        <p:nvSpPr>
          <p:cNvPr id="4" name="Footer Placeholder 3"/>
          <p:cNvSpPr>
            <a:spLocks noGrp="1"/>
          </p:cNvSpPr>
          <p:nvPr>
            <p:ph type="ftr" sz="quarter" idx="2"/>
          </p:nvPr>
        </p:nvSpPr>
        <p:spPr>
          <a:xfrm>
            <a:off x="0" y="9428584"/>
            <a:ext cx="2971800" cy="49805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9428584"/>
            <a:ext cx="2971800" cy="498055"/>
          </a:xfrm>
          <a:prstGeom prst="rect">
            <a:avLst/>
          </a:prstGeom>
        </p:spPr>
        <p:txBody>
          <a:bodyPr vert="horz" lIns="91440" tIns="45720" rIns="91440" bIns="45720" rtlCol="0" anchor="b"/>
          <a:lstStyle>
            <a:lvl1pPr algn="r">
              <a:defRPr sz="1200"/>
            </a:lvl1pPr>
          </a:lstStyle>
          <a:p>
            <a:fld id="{3697CB5E-C0B4-4AF5-A8BF-35B39FB3015B}" type="slidenum">
              <a:rPr lang="en-US" smtClean="0"/>
              <a:t>‹#›</a:t>
            </a:fld>
            <a:endParaRPr lang="en-US" dirty="0"/>
          </a:p>
        </p:txBody>
      </p:sp>
    </p:spTree>
    <p:extLst>
      <p:ext uri="{BB962C8B-B14F-4D97-AF65-F5344CB8AC3E}">
        <p14:creationId xmlns:p14="http://schemas.microsoft.com/office/powerpoint/2010/main" val="1177438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20650"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1" y="4715153"/>
            <a:ext cx="5486399" cy="4466987"/>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100" b="0" i="0" u="none" strike="noStrike" cap="none">
                <a:solidFill>
                  <a:schemeClr val="dk1"/>
                </a:solidFill>
                <a:latin typeface="Arial"/>
                <a:ea typeface="Arial"/>
                <a:cs typeface="Arial"/>
                <a:sym typeface="Arial"/>
              </a:defRPr>
            </a:lvl2pPr>
            <a:lvl3pPr marL="914400" marR="0" lvl="2" indent="0" algn="l" rtl="0">
              <a:spcBef>
                <a:spcPts val="0"/>
              </a:spcBef>
              <a:buNone/>
              <a:defRPr sz="1100" b="0" i="0" u="none" strike="noStrike" cap="none">
                <a:solidFill>
                  <a:schemeClr val="dk1"/>
                </a:solidFill>
                <a:latin typeface="Arial"/>
                <a:ea typeface="Arial"/>
                <a:cs typeface="Arial"/>
                <a:sym typeface="Arial"/>
              </a:defRPr>
            </a:lvl3pPr>
            <a:lvl4pPr marL="1371600" marR="0" lvl="3" indent="0" algn="l" rtl="0">
              <a:spcBef>
                <a:spcPts val="0"/>
              </a:spcBef>
              <a:buNone/>
              <a:defRPr sz="1100" b="0" i="0" u="none" strike="noStrike" cap="none">
                <a:solidFill>
                  <a:schemeClr val="dk1"/>
                </a:solidFill>
                <a:latin typeface="Arial"/>
                <a:ea typeface="Arial"/>
                <a:cs typeface="Arial"/>
                <a:sym typeface="Arial"/>
              </a:defRPr>
            </a:lvl4pPr>
            <a:lvl5pPr marL="1828800" marR="0" lvl="4" indent="0" algn="l" rtl="0">
              <a:spcBef>
                <a:spcPts val="0"/>
              </a:spcBef>
              <a:buNone/>
              <a:defRPr sz="1100" b="0" i="0" u="none" strike="noStrike" cap="none">
                <a:solidFill>
                  <a:schemeClr val="dk1"/>
                </a:solidFill>
                <a:latin typeface="Arial"/>
                <a:ea typeface="Arial"/>
                <a:cs typeface="Arial"/>
                <a:sym typeface="Arial"/>
              </a:defRPr>
            </a:lvl5pPr>
            <a:lvl6pPr marL="2286000" marR="0" lvl="5" indent="0" algn="l" rtl="0">
              <a:spcBef>
                <a:spcPts val="0"/>
              </a:spcBef>
              <a:buNone/>
              <a:defRPr sz="1100" b="0" i="0" u="none" strike="noStrike" cap="none">
                <a:solidFill>
                  <a:schemeClr val="dk1"/>
                </a:solidFill>
                <a:latin typeface="Arial"/>
                <a:ea typeface="Arial"/>
                <a:cs typeface="Arial"/>
                <a:sym typeface="Arial"/>
              </a:defRPr>
            </a:lvl6pPr>
            <a:lvl7pPr marL="2743200" marR="0" lvl="6" indent="0" algn="l" rtl="0">
              <a:spcBef>
                <a:spcPts val="0"/>
              </a:spcBef>
              <a:buNone/>
              <a:defRPr sz="1100" b="0" i="0" u="none" strike="noStrike" cap="none">
                <a:solidFill>
                  <a:schemeClr val="dk1"/>
                </a:solidFill>
                <a:latin typeface="Arial"/>
                <a:ea typeface="Arial"/>
                <a:cs typeface="Arial"/>
                <a:sym typeface="Arial"/>
              </a:defRPr>
            </a:lvl7pPr>
            <a:lvl8pPr marL="3200400" marR="0" lvl="7" indent="0" algn="l" rtl="0">
              <a:spcBef>
                <a:spcPts val="0"/>
              </a:spcBef>
              <a:buNone/>
              <a:defRPr sz="1100" b="0" i="0" u="none" strike="noStrike" cap="none">
                <a:solidFill>
                  <a:schemeClr val="dk1"/>
                </a:solidFill>
                <a:latin typeface="Arial"/>
                <a:ea typeface="Arial"/>
                <a:cs typeface="Arial"/>
                <a:sym typeface="Arial"/>
              </a:defRPr>
            </a:lvl8pPr>
            <a:lvl9pPr marL="3657600" marR="0" lvl="8" indent="0" algn="l" rtl="0">
              <a:spcBef>
                <a:spcPts val="0"/>
              </a:spcBef>
              <a:buNone/>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900260153"/>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1" y="4715153"/>
            <a:ext cx="5486399" cy="4466987"/>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
        <p:nvSpPr>
          <p:cNvPr id="82" name="Shape 82"/>
          <p:cNvSpPr>
            <a:spLocks noGrp="1" noRot="1" noChangeAspect="1"/>
          </p:cNvSpPr>
          <p:nvPr>
            <p:ph type="sldImg" idx="2"/>
          </p:nvPr>
        </p:nvSpPr>
        <p:spPr>
          <a:xfrm>
            <a:off x="120650"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849191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685801" y="4715153"/>
            <a:ext cx="5486399" cy="4466987"/>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
        <p:nvSpPr>
          <p:cNvPr id="180" name="Shape 180"/>
          <p:cNvSpPr>
            <a:spLocks noGrp="1" noRot="1" noChangeAspect="1"/>
          </p:cNvSpPr>
          <p:nvPr>
            <p:ph type="sldImg" idx="2"/>
          </p:nvPr>
        </p:nvSpPr>
        <p:spPr>
          <a:xfrm>
            <a:off x="120650"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92877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685800" y="4715153"/>
            <a:ext cx="5486400" cy="4466987"/>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
        <p:nvSpPr>
          <p:cNvPr id="187" name="Shape 187"/>
          <p:cNvSpPr>
            <a:spLocks noGrp="1" noRot="1" noChangeAspect="1"/>
          </p:cNvSpPr>
          <p:nvPr>
            <p:ph type="sldImg" idx="2"/>
          </p:nvPr>
        </p:nvSpPr>
        <p:spPr>
          <a:xfrm>
            <a:off x="120650"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845572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685800" y="4715153"/>
            <a:ext cx="5486400" cy="4466987"/>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
        <p:nvSpPr>
          <p:cNvPr id="194" name="Shape 194"/>
          <p:cNvSpPr>
            <a:spLocks noGrp="1" noRot="1" noChangeAspect="1"/>
          </p:cNvSpPr>
          <p:nvPr>
            <p:ph type="sldImg" idx="2"/>
          </p:nvPr>
        </p:nvSpPr>
        <p:spPr>
          <a:xfrm>
            <a:off x="120650"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26728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120650"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7" name="Shape 207"/>
          <p:cNvSpPr txBox="1">
            <a:spLocks noGrp="1"/>
          </p:cNvSpPr>
          <p:nvPr>
            <p:ph type="body" idx="1"/>
          </p:nvPr>
        </p:nvSpPr>
        <p:spPr>
          <a:xfrm>
            <a:off x="685800" y="4715153"/>
            <a:ext cx="5486400" cy="4466987"/>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232684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1" y="4715153"/>
            <a:ext cx="5486399" cy="4466987"/>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
        <p:nvSpPr>
          <p:cNvPr id="220" name="Shape 220"/>
          <p:cNvSpPr>
            <a:spLocks noGrp="1" noRot="1" noChangeAspect="1"/>
          </p:cNvSpPr>
          <p:nvPr>
            <p:ph type="sldImg" idx="2"/>
          </p:nvPr>
        </p:nvSpPr>
        <p:spPr>
          <a:xfrm>
            <a:off x="120650"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021264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120650"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685800" y="4715153"/>
            <a:ext cx="5486400" cy="4466987"/>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333048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685801" y="4715153"/>
            <a:ext cx="5486399" cy="4466987"/>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
        <p:nvSpPr>
          <p:cNvPr id="90" name="Shape 90"/>
          <p:cNvSpPr>
            <a:spLocks noGrp="1" noRot="1" noChangeAspect="1"/>
          </p:cNvSpPr>
          <p:nvPr>
            <p:ph type="sldImg" idx="2"/>
          </p:nvPr>
        </p:nvSpPr>
        <p:spPr>
          <a:xfrm>
            <a:off x="120650"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51897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85801" y="4715153"/>
            <a:ext cx="5486399" cy="4466987"/>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
        <p:nvSpPr>
          <p:cNvPr id="97" name="Shape 97"/>
          <p:cNvSpPr>
            <a:spLocks noGrp="1" noRot="1" noChangeAspect="1"/>
          </p:cNvSpPr>
          <p:nvPr>
            <p:ph type="sldImg" idx="2"/>
          </p:nvPr>
        </p:nvSpPr>
        <p:spPr>
          <a:xfrm>
            <a:off x="120650"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64462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120650"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715153"/>
            <a:ext cx="5486400" cy="4466987"/>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126182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1" y="4715153"/>
            <a:ext cx="5486399" cy="4466987"/>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
        <p:nvSpPr>
          <p:cNvPr id="104" name="Shape 104"/>
          <p:cNvSpPr>
            <a:spLocks noGrp="1" noRot="1" noChangeAspect="1"/>
          </p:cNvSpPr>
          <p:nvPr>
            <p:ph type="sldImg" idx="2"/>
          </p:nvPr>
        </p:nvSpPr>
        <p:spPr>
          <a:xfrm>
            <a:off x="120650"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642537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20650"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715153"/>
            <a:ext cx="5486400" cy="4466987"/>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586665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20650"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715153"/>
            <a:ext cx="5486400" cy="4466987"/>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235701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20650"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715153"/>
            <a:ext cx="5486400" cy="4466987"/>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3302216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2373368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1524000" y="1122362"/>
            <a:ext cx="9144000" cy="2387600"/>
          </a:xfrm>
          <a:prstGeom prst="rect">
            <a:avLst/>
          </a:prstGeom>
          <a:noFill/>
          <a:ln>
            <a:noFill/>
          </a:ln>
        </p:spPr>
        <p:txBody>
          <a:bodyPr lIns="91425" tIns="91425" rIns="91425" bIns="91425" anchor="b" anchorCtr="0"/>
          <a:lstStyle>
            <a:lvl1pPr marL="0" marR="0" lvl="0" indent="0" algn="ctr" rtl="0">
              <a:lnSpc>
                <a:spcPct val="90000"/>
              </a:lnSpc>
              <a:spcBef>
                <a:spcPts val="0"/>
              </a:spcBef>
              <a:spcAft>
                <a:spcPts val="0"/>
              </a:spcAft>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3" name="Shape 13"/>
          <p:cNvSpPr txBox="1">
            <a:spLocks noGrp="1"/>
          </p:cNvSpPr>
          <p:nvPr>
            <p:ph type="subTitle" idx="1"/>
          </p:nvPr>
        </p:nvSpPr>
        <p:spPr>
          <a:xfrm>
            <a:off x="1524000" y="3602037"/>
            <a:ext cx="9144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spcAft>
                <a:spcPts val="0"/>
              </a:spcAft>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15" name="Shape 15"/>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16" name="Shape 16"/>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0" name="Shape 70"/>
          <p:cNvSpPr txBox="1">
            <a:spLocks noGrp="1"/>
          </p:cNvSpPr>
          <p:nvPr>
            <p:ph type="body" idx="1"/>
          </p:nvPr>
        </p:nvSpPr>
        <p:spPr>
          <a:xfrm rot="5400000">
            <a:off x="3920330" y="-1256504"/>
            <a:ext cx="4351338" cy="10515599"/>
          </a:xfrm>
          <a:prstGeom prst="rect">
            <a:avLst/>
          </a:prstGeom>
          <a:noFill/>
          <a:ln>
            <a:noFill/>
          </a:ln>
        </p:spPr>
        <p:txBody>
          <a:bodyPr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72" name="Shape 72"/>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73" name="Shape 73"/>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7133430" y="1956594"/>
            <a:ext cx="5811838" cy="2628899"/>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6" name="Shape 76"/>
          <p:cNvSpPr txBox="1">
            <a:spLocks noGrp="1"/>
          </p:cNvSpPr>
          <p:nvPr>
            <p:ph type="body" idx="1"/>
          </p:nvPr>
        </p:nvSpPr>
        <p:spPr>
          <a:xfrm rot="5400000">
            <a:off x="1799430" y="-596105"/>
            <a:ext cx="5811838" cy="7734299"/>
          </a:xfrm>
          <a:prstGeom prst="rect">
            <a:avLst/>
          </a:prstGeom>
          <a:noFill/>
          <a:ln>
            <a:noFill/>
          </a:ln>
        </p:spPr>
        <p:txBody>
          <a:bodyPr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78" name="Shape 78"/>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79" name="Shape 79"/>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9" name="Shape 19"/>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21" name="Shape 21"/>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22" name="Shape 22"/>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831850" y="1709738"/>
            <a:ext cx="10515599" cy="2852737"/>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5" name="Shape 25"/>
          <p:cNvSpPr txBox="1">
            <a:spLocks noGrp="1"/>
          </p:cNvSpPr>
          <p:nvPr>
            <p:ph type="body" idx="1"/>
          </p:nvPr>
        </p:nvSpPr>
        <p:spPr>
          <a:xfrm>
            <a:off x="831850" y="4589462"/>
            <a:ext cx="10515599" cy="1500187"/>
          </a:xfrm>
          <a:prstGeom prst="rect">
            <a:avLst/>
          </a:prstGeom>
          <a:noFill/>
          <a:ln>
            <a:noFill/>
          </a:ln>
        </p:spPr>
        <p:txBody>
          <a:bodyPr lIns="91425" tIns="91425" rIns="91425" bIns="91425" anchor="t" anchorCtr="0"/>
          <a:lstStyle>
            <a:lvl1pPr marL="0" marR="0" lvl="0" indent="0" algn="l" rtl="0">
              <a:lnSpc>
                <a:spcPct val="90000"/>
              </a:lnSpc>
              <a:spcBef>
                <a:spcPts val="100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spcAft>
                <a:spcPts val="0"/>
              </a:spcAft>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27" name="Shape 27"/>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28" name="Shape 28"/>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1" name="Shape 31"/>
          <p:cNvSpPr txBox="1">
            <a:spLocks noGrp="1"/>
          </p:cNvSpPr>
          <p:nvPr>
            <p:ph type="body" idx="1"/>
          </p:nvPr>
        </p:nvSpPr>
        <p:spPr>
          <a:xfrm>
            <a:off x="838200" y="1825625"/>
            <a:ext cx="5181600" cy="4351338"/>
          </a:xfrm>
          <a:prstGeom prst="rect">
            <a:avLst/>
          </a:prstGeom>
          <a:noFill/>
          <a:ln>
            <a:noFill/>
          </a:ln>
        </p:spPr>
        <p:txBody>
          <a:bodyPr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6172200" y="1825625"/>
            <a:ext cx="5181600" cy="4351338"/>
          </a:xfrm>
          <a:prstGeom prst="rect">
            <a:avLst/>
          </a:prstGeom>
          <a:noFill/>
          <a:ln>
            <a:noFill/>
          </a:ln>
        </p:spPr>
        <p:txBody>
          <a:bodyPr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34" name="Shape 34"/>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35" name="Shape 35"/>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839787"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8" name="Shape 38"/>
          <p:cNvSpPr txBox="1">
            <a:spLocks noGrp="1"/>
          </p:cNvSpPr>
          <p:nvPr>
            <p:ph type="body" idx="1"/>
          </p:nvPr>
        </p:nvSpPr>
        <p:spPr>
          <a:xfrm>
            <a:off x="839787" y="1681163"/>
            <a:ext cx="5157787" cy="823912"/>
          </a:xfrm>
          <a:prstGeom prst="rect">
            <a:avLst/>
          </a:prstGeom>
          <a:noFill/>
          <a:ln>
            <a:noFill/>
          </a:ln>
        </p:spPr>
        <p:txBody>
          <a:bodyPr lIns="91425" tIns="91425" rIns="91425" bIns="91425" anchor="b" anchorCtr="0"/>
          <a:lstStyle>
            <a:lvl1pPr marL="0" marR="0" lvl="0" indent="0" algn="l" rtl="0">
              <a:lnSpc>
                <a:spcPct val="90000"/>
              </a:lnSpc>
              <a:spcBef>
                <a:spcPts val="100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839787" y="2505075"/>
            <a:ext cx="5157787" cy="3684588"/>
          </a:xfrm>
          <a:prstGeom prst="rect">
            <a:avLst/>
          </a:prstGeom>
          <a:noFill/>
          <a:ln>
            <a:noFill/>
          </a:ln>
        </p:spPr>
        <p:txBody>
          <a:bodyPr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6172200" y="1681163"/>
            <a:ext cx="5183186" cy="823912"/>
          </a:xfrm>
          <a:prstGeom prst="rect">
            <a:avLst/>
          </a:prstGeom>
          <a:noFill/>
          <a:ln>
            <a:noFill/>
          </a:ln>
        </p:spPr>
        <p:txBody>
          <a:bodyPr lIns="91425" tIns="91425" rIns="91425" bIns="91425" anchor="b" anchorCtr="0"/>
          <a:lstStyle>
            <a:lvl1pPr marL="0" marR="0" lvl="0" indent="0" algn="l" rtl="0">
              <a:lnSpc>
                <a:spcPct val="90000"/>
              </a:lnSpc>
              <a:spcBef>
                <a:spcPts val="100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6172200" y="2505075"/>
            <a:ext cx="5183186" cy="3684588"/>
          </a:xfrm>
          <a:prstGeom prst="rect">
            <a:avLst/>
          </a:prstGeom>
          <a:noFill/>
          <a:ln>
            <a:noFill/>
          </a:ln>
        </p:spPr>
        <p:txBody>
          <a:bodyPr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43" name="Shape 4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44" name="Shape 4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7" name="Shape 47"/>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48" name="Shape 48"/>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49" name="Shape 49"/>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52" name="Shape 52"/>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53" name="Shape 53"/>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839787" y="457200"/>
            <a:ext cx="3932237" cy="1600198"/>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56" name="Shape 56"/>
          <p:cNvSpPr txBox="1">
            <a:spLocks noGrp="1"/>
          </p:cNvSpPr>
          <p:nvPr>
            <p:ph type="body" idx="1"/>
          </p:nvPr>
        </p:nvSpPr>
        <p:spPr>
          <a:xfrm>
            <a:off x="5183187" y="987425"/>
            <a:ext cx="6172199" cy="4873623"/>
          </a:xfrm>
          <a:prstGeom prst="rect">
            <a:avLst/>
          </a:prstGeom>
          <a:noFill/>
          <a:ln>
            <a:noFill/>
          </a:ln>
        </p:spPr>
        <p:txBody>
          <a:bodyPr lIns="91425" tIns="91425" rIns="91425" bIns="91425" anchor="t" anchorCtr="0"/>
          <a:lstStyle>
            <a:lvl1pPr marL="228600" marR="0" lvl="0" indent="177800" algn="l" rtl="0">
              <a:lnSpc>
                <a:spcPct val="90000"/>
              </a:lnSpc>
              <a:spcBef>
                <a:spcPts val="100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127000" algn="l" rtl="0">
              <a:lnSpc>
                <a:spcPct val="90000"/>
              </a:lnSpc>
              <a:spcBef>
                <a:spcPts val="5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59" name="Shape 59"/>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60" name="Shape 60"/>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839787" y="457200"/>
            <a:ext cx="3932237" cy="1600198"/>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3" name="Shape 63"/>
          <p:cNvSpPr>
            <a:spLocks noGrp="1"/>
          </p:cNvSpPr>
          <p:nvPr>
            <p:ph type="pic" idx="2"/>
          </p:nvPr>
        </p:nvSpPr>
        <p:spPr>
          <a:xfrm>
            <a:off x="5183187" y="987425"/>
            <a:ext cx="6172199" cy="4873623"/>
          </a:xfrm>
          <a:prstGeom prst="rect">
            <a:avLst/>
          </a:prstGeom>
          <a:noFill/>
          <a:ln>
            <a:noFill/>
          </a:ln>
        </p:spPr>
        <p:txBody>
          <a:bodyPr lIns="91425" tIns="91425" rIns="91425" bIns="91425" anchor="t" anchorCtr="0"/>
          <a:lstStyle>
            <a:lvl1pPr marL="0" marR="0" lvl="0" indent="0" algn="l" rtl="0">
              <a:lnSpc>
                <a:spcPct val="90000"/>
              </a:lnSpc>
              <a:spcBef>
                <a:spcPts val="1000"/>
              </a:spcBef>
              <a:spcAft>
                <a:spcPts val="0"/>
              </a:spcAft>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4" name="Shape 64"/>
          <p:cNvSpPr txBox="1">
            <a:spLocks noGrp="1"/>
          </p:cNvSpPr>
          <p:nvPr>
            <p:ph type="body" idx="1"/>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66" name="Shape 66"/>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67" name="Shape 67"/>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 name="Shape 7"/>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9" name="Shape 9"/>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10" name="Shape 10"/>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CjsPTtxpqI4"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MlUxP4gY7M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880050" y="579213"/>
            <a:ext cx="9997500" cy="23277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spcAft>
                <a:spcPts val="0"/>
              </a:spcAft>
              <a:buClr>
                <a:schemeClr val="dk1"/>
              </a:buClr>
              <a:buSzPct val="25000"/>
              <a:buFont typeface="Calibri"/>
              <a:buNone/>
            </a:pPr>
            <a:r>
              <a:rPr lang="en-US" b="1" i="0" u="none" strike="noStrike" cap="none" dirty="0">
                <a:solidFill>
                  <a:srgbClr val="0070C0"/>
                </a:solidFill>
                <a:latin typeface="Georgia"/>
                <a:ea typeface="Georgia"/>
                <a:cs typeface="Georgia"/>
                <a:sym typeface="Georgia"/>
              </a:rPr>
              <a:t>Imperatives</a:t>
            </a:r>
            <a:r>
              <a:rPr lang="en-US" b="1" dirty="0">
                <a:solidFill>
                  <a:srgbClr val="0070C0"/>
                </a:solidFill>
                <a:latin typeface="Georgia"/>
                <a:ea typeface="Georgia"/>
                <a:cs typeface="Georgia"/>
                <a:sym typeface="Georgia"/>
              </a:rPr>
              <a:t> </a:t>
            </a:r>
            <a:r>
              <a:rPr lang="en-US" b="1" dirty="0" smtClean="0">
                <a:solidFill>
                  <a:srgbClr val="0070C0"/>
                </a:solidFill>
                <a:latin typeface="Georgia"/>
                <a:ea typeface="Georgia"/>
                <a:cs typeface="Georgia"/>
                <a:sym typeface="Georgia"/>
              </a:rPr>
              <a:t>(Lesson 1) -</a:t>
            </a:r>
            <a:endParaRPr lang="en-US" b="1" dirty="0">
              <a:solidFill>
                <a:srgbClr val="0070C0"/>
              </a:solidFill>
              <a:latin typeface="Georgia"/>
              <a:ea typeface="Georgia"/>
              <a:cs typeface="Georgia"/>
              <a:sym typeface="Georgia"/>
            </a:endParaRPr>
          </a:p>
          <a:p>
            <a:pPr marL="0" marR="0" lvl="0" indent="0" algn="ctr" rtl="0">
              <a:lnSpc>
                <a:spcPct val="90000"/>
              </a:lnSpc>
              <a:spcBef>
                <a:spcPts val="0"/>
              </a:spcBef>
              <a:spcAft>
                <a:spcPts val="0"/>
              </a:spcAft>
              <a:buClr>
                <a:schemeClr val="dk1"/>
              </a:buClr>
              <a:buSzPct val="25000"/>
              <a:buFont typeface="Calibri"/>
              <a:buNone/>
            </a:pPr>
            <a:r>
              <a:rPr lang="en-US" sz="7200" b="1" i="0" u="none" strike="noStrike" cap="none" dirty="0">
                <a:solidFill>
                  <a:srgbClr val="0070C0"/>
                </a:solidFill>
                <a:latin typeface="Georgia"/>
                <a:ea typeface="Georgia"/>
                <a:cs typeface="Georgia"/>
                <a:sym typeface="Georgia"/>
              </a:rPr>
              <a:t> </a:t>
            </a:r>
            <a:r>
              <a:rPr lang="en-US" b="1" i="0" u="none" strike="noStrike" cap="none" dirty="0">
                <a:solidFill>
                  <a:srgbClr val="0070C0"/>
                </a:solidFill>
                <a:latin typeface="Georgia"/>
                <a:ea typeface="Georgia"/>
                <a:cs typeface="Georgia"/>
                <a:sym typeface="Georgia"/>
              </a:rPr>
              <a:t>give </a:t>
            </a:r>
            <a:r>
              <a:rPr lang="en-US" b="1" i="0" u="none" strike="noStrike" cap="none" dirty="0" smtClean="0">
                <a:solidFill>
                  <a:srgbClr val="0070C0"/>
                </a:solidFill>
                <a:latin typeface="Georgia"/>
                <a:ea typeface="Georgia"/>
                <a:cs typeface="Georgia"/>
                <a:sym typeface="Georgia"/>
              </a:rPr>
              <a:t>instructions</a:t>
            </a:r>
            <a:endParaRPr lang="en-US" b="1" i="0" u="none" strike="noStrike" cap="none" dirty="0">
              <a:solidFill>
                <a:srgbClr val="0070C0"/>
              </a:solidFill>
              <a:latin typeface="Georgia"/>
              <a:ea typeface="Georgia"/>
              <a:cs typeface="Georgia"/>
              <a:sym typeface="Georgia"/>
            </a:endParaRPr>
          </a:p>
        </p:txBody>
      </p:sp>
      <p:sp>
        <p:nvSpPr>
          <p:cNvPr id="85" name="Shape 85"/>
          <p:cNvSpPr txBox="1">
            <a:spLocks noGrp="1"/>
          </p:cNvSpPr>
          <p:nvPr>
            <p:ph type="subTitle" idx="1"/>
          </p:nvPr>
        </p:nvSpPr>
        <p:spPr>
          <a:xfrm>
            <a:off x="1373824" y="3007645"/>
            <a:ext cx="9144000" cy="16557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6000" b="0" i="0" u="sng" strike="noStrike" cap="none" dirty="0" smtClean="0">
                <a:solidFill>
                  <a:srgbClr val="F1C232"/>
                </a:solidFill>
                <a:latin typeface="Merriweather"/>
                <a:ea typeface="Merriweather"/>
                <a:cs typeface="Merriweather"/>
                <a:sym typeface="Merriweather"/>
              </a:rPr>
              <a:t>Recipes</a:t>
            </a:r>
          </a:p>
          <a:p>
            <a:pPr marL="0" marR="0" lvl="0" indent="0" algn="ctr" rtl="0">
              <a:lnSpc>
                <a:spcPct val="90000"/>
              </a:lnSpc>
              <a:spcBef>
                <a:spcPts val="0"/>
              </a:spcBef>
              <a:spcAft>
                <a:spcPts val="0"/>
              </a:spcAft>
              <a:buClr>
                <a:schemeClr val="dk1"/>
              </a:buClr>
              <a:buSzPct val="25000"/>
              <a:buFont typeface="Arial"/>
              <a:buNone/>
            </a:pPr>
            <a:endParaRPr lang="en-US" sz="2800" u="sng" dirty="0">
              <a:solidFill>
                <a:srgbClr val="F1C232"/>
              </a:solidFill>
              <a:latin typeface="Merriweather"/>
              <a:ea typeface="Merriweather"/>
              <a:cs typeface="Merriweather"/>
              <a:sym typeface="Merriweather"/>
            </a:endParaRPr>
          </a:p>
          <a:p>
            <a:r>
              <a:rPr lang="en-HK" altLang="zh-TW" sz="2800" b="1" dirty="0" smtClean="0"/>
              <a:t>Jiang</a:t>
            </a:r>
            <a:r>
              <a:rPr lang="en-HK" altLang="zh-TW" sz="2800" b="1" dirty="0"/>
              <a:t>, Zhengxin Janet; Lee, Fung King Jackie</a:t>
            </a:r>
            <a:endParaRPr lang="zh-TW" altLang="zh-TW" sz="2800" dirty="0"/>
          </a:p>
          <a:p>
            <a:r>
              <a:rPr lang="en-US" altLang="zh-TW" sz="2800" b="1" dirty="0"/>
              <a:t>The Education University of Hong Kong </a:t>
            </a:r>
            <a:endParaRPr lang="en-US" sz="2800" b="0" i="0" u="sng" strike="noStrike" cap="none" dirty="0">
              <a:solidFill>
                <a:srgbClr val="F1C232"/>
              </a:solidFill>
              <a:latin typeface="Merriweather"/>
              <a:ea typeface="Merriweather"/>
              <a:cs typeface="Merriweather"/>
              <a:sym typeface="Merriweather"/>
            </a:endParaRPr>
          </a:p>
        </p:txBody>
      </p:sp>
      <p:pic>
        <p:nvPicPr>
          <p:cNvPr id="86" name="Shape 86"/>
          <p:cNvPicPr preferRelativeResize="0"/>
          <p:nvPr/>
        </p:nvPicPr>
        <p:blipFill>
          <a:blip r:embed="rId3">
            <a:alphaModFix/>
          </a:blip>
          <a:stretch>
            <a:fillRect/>
          </a:stretch>
        </p:blipFill>
        <p:spPr>
          <a:xfrm>
            <a:off x="-54926" y="4422371"/>
            <a:ext cx="2598621" cy="2054918"/>
          </a:xfrm>
          <a:prstGeom prst="rect">
            <a:avLst/>
          </a:prstGeom>
          <a:noFill/>
          <a:ln>
            <a:noFill/>
          </a:ln>
        </p:spPr>
      </p:pic>
      <p:pic>
        <p:nvPicPr>
          <p:cNvPr id="87" name="Shape 87"/>
          <p:cNvPicPr preferRelativeResize="0"/>
          <p:nvPr/>
        </p:nvPicPr>
        <p:blipFill>
          <a:blip r:embed="rId4">
            <a:alphaModFix/>
          </a:blip>
          <a:stretch>
            <a:fillRect/>
          </a:stretch>
        </p:blipFill>
        <p:spPr>
          <a:xfrm>
            <a:off x="10008524" y="-12"/>
            <a:ext cx="2183476" cy="1743075"/>
          </a:xfrm>
          <a:prstGeom prst="rect">
            <a:avLst/>
          </a:prstGeom>
          <a:noFill/>
          <a:ln>
            <a:noFill/>
          </a:ln>
        </p:spPr>
      </p:pic>
      <p:sp>
        <p:nvSpPr>
          <p:cNvPr id="2" name="Slide Number Placeholder 1"/>
          <p:cNvSpPr>
            <a:spLocks noGrp="1"/>
          </p:cNvSpPr>
          <p:nvPr>
            <p:ph type="sldNum" idx="12"/>
          </p:nvPr>
        </p:nvSpPr>
        <p:spPr/>
        <p:txBody>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1</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a:t>
            </a:r>
            <a:endParaRPr lang="en-US" dirty="0"/>
          </a:p>
        </p:txBody>
      </p:sp>
      <p:sp>
        <p:nvSpPr>
          <p:cNvPr id="3" name="Text Placeholder 2"/>
          <p:cNvSpPr>
            <a:spLocks noGrp="1"/>
          </p:cNvSpPr>
          <p:nvPr>
            <p:ph type="body" idx="1"/>
          </p:nvPr>
        </p:nvSpPr>
        <p:spPr/>
        <p:txBody>
          <a:bodyPr/>
          <a:lstStyle/>
          <a:p>
            <a:pPr marL="742950" indent="-514350">
              <a:buFont typeface="+mj-lt"/>
              <a:buAutoNum type="arabicPeriod"/>
            </a:pPr>
            <a:r>
              <a:rPr lang="en-US" b="1" dirty="0" smtClean="0">
                <a:solidFill>
                  <a:srgbClr val="0070C0"/>
                </a:solidFill>
              </a:rPr>
              <a:t>Put</a:t>
            </a:r>
            <a:r>
              <a:rPr lang="en-US" dirty="0" smtClean="0"/>
              <a:t> </a:t>
            </a:r>
            <a:r>
              <a:rPr lang="en-US" dirty="0"/>
              <a:t>the salmon </a:t>
            </a:r>
            <a:r>
              <a:rPr lang="en-US" dirty="0" smtClean="0"/>
              <a:t>fillet </a:t>
            </a:r>
            <a:r>
              <a:rPr lang="en-US" dirty="0"/>
              <a:t>on the </a:t>
            </a:r>
            <a:r>
              <a:rPr lang="en-US" dirty="0" smtClean="0"/>
              <a:t>foil.</a:t>
            </a:r>
            <a:endParaRPr lang="en-US" dirty="0"/>
          </a:p>
          <a:p>
            <a:pPr marL="742950" indent="-514350">
              <a:buFont typeface="+mj-lt"/>
              <a:buAutoNum type="arabicPeriod"/>
            </a:pPr>
            <a:r>
              <a:rPr lang="en-US" b="1" dirty="0" smtClean="0">
                <a:solidFill>
                  <a:srgbClr val="0070C0"/>
                </a:solidFill>
              </a:rPr>
              <a:t>Season</a:t>
            </a:r>
            <a:r>
              <a:rPr lang="en-US" dirty="0" smtClean="0"/>
              <a:t> </a:t>
            </a:r>
            <a:r>
              <a:rPr lang="en-US" dirty="0"/>
              <a:t>salt, fresh ground pepper and Greek seasoning on the salmon </a:t>
            </a:r>
            <a:r>
              <a:rPr lang="en-US" dirty="0" smtClean="0"/>
              <a:t>fillet.</a:t>
            </a:r>
            <a:endParaRPr lang="en-US" dirty="0"/>
          </a:p>
          <a:p>
            <a:pPr marL="742950" indent="-514350">
              <a:buFont typeface="+mj-lt"/>
              <a:buAutoNum type="arabicPeriod"/>
            </a:pPr>
            <a:r>
              <a:rPr lang="en-US" b="1" dirty="0" smtClean="0">
                <a:solidFill>
                  <a:srgbClr val="0070C0"/>
                </a:solidFill>
              </a:rPr>
              <a:t>Squeeze</a:t>
            </a:r>
            <a:r>
              <a:rPr lang="en-US" b="1" dirty="0" smtClean="0">
                <a:solidFill>
                  <a:srgbClr val="00B0F0"/>
                </a:solidFill>
              </a:rPr>
              <a:t> </a:t>
            </a:r>
            <a:r>
              <a:rPr lang="en-US" dirty="0" smtClean="0"/>
              <a:t>lemon </a:t>
            </a:r>
            <a:r>
              <a:rPr lang="en-US" dirty="0"/>
              <a:t>juice </a:t>
            </a:r>
            <a:r>
              <a:rPr lang="en-US" dirty="0" smtClean="0"/>
              <a:t>onto </a:t>
            </a:r>
            <a:r>
              <a:rPr lang="en-US" dirty="0"/>
              <a:t>the salmon </a:t>
            </a:r>
            <a:r>
              <a:rPr lang="en-US" dirty="0" smtClean="0"/>
              <a:t>fillet.</a:t>
            </a:r>
            <a:endParaRPr lang="en-US" dirty="0"/>
          </a:p>
          <a:p>
            <a:pPr marL="742950" indent="-514350">
              <a:buFont typeface="+mj-lt"/>
              <a:buAutoNum type="arabicPeriod"/>
            </a:pPr>
            <a:r>
              <a:rPr lang="en-US" b="1" dirty="0">
                <a:solidFill>
                  <a:srgbClr val="0070C0"/>
                </a:solidFill>
              </a:rPr>
              <a:t>Layer</a:t>
            </a:r>
            <a:r>
              <a:rPr lang="en-US" dirty="0"/>
              <a:t> onion slices on top of the salmon.</a:t>
            </a:r>
          </a:p>
          <a:p>
            <a:pPr marL="742950" indent="-514350">
              <a:buFont typeface="+mj-lt"/>
              <a:buAutoNum type="arabicPeriod"/>
            </a:pPr>
            <a:r>
              <a:rPr lang="en-US" b="1" dirty="0" smtClean="0">
                <a:solidFill>
                  <a:srgbClr val="0070C0"/>
                </a:solidFill>
              </a:rPr>
              <a:t>Top</a:t>
            </a:r>
            <a:r>
              <a:rPr lang="en-US" dirty="0" smtClean="0"/>
              <a:t> </a:t>
            </a:r>
            <a:r>
              <a:rPr lang="en-US" dirty="0"/>
              <a:t>the </a:t>
            </a:r>
            <a:r>
              <a:rPr lang="en-US" dirty="0" smtClean="0"/>
              <a:t>fillet </a:t>
            </a:r>
            <a:r>
              <a:rPr lang="en-US" dirty="0"/>
              <a:t>with 3 lemon slices.</a:t>
            </a:r>
          </a:p>
          <a:p>
            <a:pPr marL="742950" indent="-514350">
              <a:buFont typeface="+mj-lt"/>
              <a:buAutoNum type="arabicPeriod"/>
            </a:pPr>
            <a:r>
              <a:rPr lang="en-US" b="1" dirty="0" smtClean="0">
                <a:solidFill>
                  <a:srgbClr val="0070C0"/>
                </a:solidFill>
              </a:rPr>
              <a:t>Fold</a:t>
            </a:r>
            <a:r>
              <a:rPr lang="en-US" dirty="0" smtClean="0"/>
              <a:t> </a:t>
            </a:r>
            <a:r>
              <a:rPr lang="en-US" dirty="0"/>
              <a:t>foil up over </a:t>
            </a:r>
            <a:r>
              <a:rPr lang="en-US" dirty="0" smtClean="0"/>
              <a:t>salmon, </a:t>
            </a:r>
            <a:r>
              <a:rPr lang="en-US" b="1" dirty="0" smtClean="0">
                <a:solidFill>
                  <a:srgbClr val="0070C0"/>
                </a:solidFill>
              </a:rPr>
              <a:t>twist</a:t>
            </a:r>
            <a:r>
              <a:rPr lang="en-US" dirty="0" smtClean="0"/>
              <a:t> the ends </a:t>
            </a:r>
            <a:r>
              <a:rPr lang="en-US" dirty="0"/>
              <a:t>and </a:t>
            </a:r>
            <a:r>
              <a:rPr lang="en-US" b="1" dirty="0">
                <a:solidFill>
                  <a:srgbClr val="0070C0"/>
                </a:solidFill>
              </a:rPr>
              <a:t>seal</a:t>
            </a:r>
            <a:r>
              <a:rPr lang="en-US" dirty="0"/>
              <a:t> tightly.</a:t>
            </a:r>
          </a:p>
          <a:p>
            <a:pPr marL="742950" indent="-514350">
              <a:buFont typeface="+mj-lt"/>
              <a:buAutoNum type="arabicPeriod"/>
            </a:pPr>
            <a:r>
              <a:rPr lang="en-US" b="1" dirty="0" smtClean="0">
                <a:solidFill>
                  <a:srgbClr val="0070C0"/>
                </a:solidFill>
              </a:rPr>
              <a:t>Bake</a:t>
            </a:r>
            <a:r>
              <a:rPr lang="en-US" dirty="0" smtClean="0"/>
              <a:t> </a:t>
            </a:r>
            <a:r>
              <a:rPr lang="en-US" dirty="0"/>
              <a:t>for 25 minutes at 325 degrees.</a:t>
            </a:r>
          </a:p>
          <a:p>
            <a:pPr indent="0">
              <a:buNone/>
            </a:pP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10</a:t>
            </a:fld>
            <a:endParaRPr lang="en-US" sz="1200" b="0" i="0" u="none" strike="noStrike" cap="none" dirty="0">
              <a:solidFill>
                <a:srgbClr val="888888"/>
              </a:solidFill>
              <a:latin typeface="Calibri"/>
              <a:ea typeface="Calibri"/>
              <a:cs typeface="Calibri"/>
              <a:sym typeface="Calibri"/>
            </a:endParaRPr>
          </a:p>
        </p:txBody>
      </p:sp>
      <p:sp>
        <p:nvSpPr>
          <p:cNvPr id="5" name="Shape 130"/>
          <p:cNvSpPr/>
          <p:nvPr/>
        </p:nvSpPr>
        <p:spPr>
          <a:xfrm>
            <a:off x="6367549" y="365126"/>
            <a:ext cx="5500797" cy="1460499"/>
          </a:xfrm>
          <a:prstGeom prst="rect">
            <a:avLst/>
          </a:prstGeom>
          <a:solidFill>
            <a:srgbClr val="002060">
              <a:alpha val="81000"/>
            </a:srgbClr>
          </a:solidFill>
          <a:ln w="76200" cap="flat" cmpd="sng">
            <a:solidFill>
              <a:schemeClr val="accent5">
                <a:lumMod val="75000"/>
              </a:schemeClr>
            </a:solidFill>
            <a:prstDash val="solid"/>
            <a:miter/>
            <a:headEnd type="none" w="med" len="med"/>
            <a:tailEnd type="none" w="med" len="med"/>
          </a:ln>
        </p:spPr>
        <p:txBody>
          <a:bodyPr lIns="91425" tIns="91425" rIns="91425" bIns="91425" anchor="t" anchorCtr="0">
            <a:noAutofit/>
          </a:bodyPr>
          <a:lstStyle/>
          <a:p>
            <a:pPr lvl="0">
              <a:spcBef>
                <a:spcPts val="0"/>
              </a:spcBef>
              <a:buNone/>
            </a:pPr>
            <a:r>
              <a:rPr lang="en-US" sz="2800" b="1" dirty="0" smtClean="0">
                <a:solidFill>
                  <a:srgbClr val="FFFFFF"/>
                </a:solidFill>
                <a:latin typeface="Helvetica Neue"/>
                <a:ea typeface="Helvetica Neue"/>
                <a:cs typeface="Helvetica Neue"/>
                <a:sym typeface="Helvetica Neue"/>
              </a:rPr>
              <a:t>Imperatives – give instructions;</a:t>
            </a:r>
          </a:p>
          <a:p>
            <a:pPr lvl="0">
              <a:spcBef>
                <a:spcPts val="0"/>
              </a:spcBef>
              <a:buNone/>
            </a:pPr>
            <a:r>
              <a:rPr lang="en-US" sz="2800" b="1" dirty="0" smtClean="0">
                <a:solidFill>
                  <a:srgbClr val="FFFFFF"/>
                </a:solidFill>
                <a:latin typeface="Helvetica Neue"/>
                <a:ea typeface="Helvetica Neue"/>
                <a:cs typeface="Helvetica Neue"/>
                <a:sym typeface="Helvetica Neue"/>
              </a:rPr>
              <a:t>start with a base verb form (infinitive)</a:t>
            </a:r>
          </a:p>
          <a:p>
            <a:pPr lvl="0">
              <a:spcBef>
                <a:spcPts val="0"/>
              </a:spcBef>
              <a:buNone/>
            </a:pPr>
            <a:endParaRPr lang="en-US" sz="3200" dirty="0">
              <a:solidFill>
                <a:srgbClr val="FFFFFF"/>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02776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325375" y="386060"/>
            <a:ext cx="10849200" cy="153358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3600" b="1" dirty="0" smtClean="0">
                <a:solidFill>
                  <a:srgbClr val="000000"/>
                </a:solidFill>
                <a:latin typeface="Quattrocento"/>
                <a:ea typeface="Quattrocento"/>
                <a:cs typeface="Quattrocento"/>
                <a:sym typeface="Quattrocento"/>
              </a:rPr>
              <a:t>7)  </a:t>
            </a:r>
            <a:r>
              <a:rPr lang="en-US" sz="3600" b="1" i="0" strike="noStrike" cap="none" dirty="0" smtClean="0">
                <a:solidFill>
                  <a:srgbClr val="000000"/>
                </a:solidFill>
                <a:latin typeface="Quattrocento"/>
                <a:ea typeface="Quattrocento"/>
                <a:cs typeface="Quattrocento"/>
                <a:sym typeface="Quattrocento"/>
              </a:rPr>
              <a:t>Compare </a:t>
            </a:r>
            <a:r>
              <a:rPr lang="en-US" sz="3600" b="1" i="0" strike="noStrike" cap="none" dirty="0">
                <a:solidFill>
                  <a:srgbClr val="000000"/>
                </a:solidFill>
                <a:latin typeface="Quattrocento"/>
                <a:ea typeface="Quattrocento"/>
                <a:cs typeface="Quattrocento"/>
                <a:sym typeface="Quattrocento"/>
              </a:rPr>
              <a:t>the following </a:t>
            </a:r>
            <a:r>
              <a:rPr lang="en-US" sz="3600" b="1" i="0" strike="noStrike" cap="none" dirty="0" smtClean="0">
                <a:solidFill>
                  <a:srgbClr val="000000"/>
                </a:solidFill>
                <a:latin typeface="Quattrocento"/>
                <a:ea typeface="Quattrocento"/>
                <a:cs typeface="Quattrocento"/>
                <a:sym typeface="Quattrocento"/>
              </a:rPr>
              <a:t>instructions</a:t>
            </a:r>
            <a:r>
              <a:rPr lang="en-US" sz="3600" b="1" dirty="0" smtClean="0">
                <a:solidFill>
                  <a:srgbClr val="000000"/>
                </a:solidFill>
                <a:latin typeface="Quattrocento"/>
                <a:ea typeface="Quattrocento"/>
                <a:cs typeface="Quattrocento"/>
                <a:sym typeface="Quattrocento"/>
              </a:rPr>
              <a:t>.</a:t>
            </a:r>
            <a:endParaRPr lang="en-US" sz="3600" b="1" dirty="0">
              <a:solidFill>
                <a:srgbClr val="000000"/>
              </a:solidFill>
              <a:latin typeface="Quattrocento"/>
              <a:ea typeface="Quattrocento"/>
              <a:cs typeface="Quattrocento"/>
              <a:sym typeface="Quattrocento"/>
            </a:endParaRPr>
          </a:p>
          <a:p>
            <a:pPr marL="0" marR="0" lvl="0" indent="0" algn="l" rtl="0">
              <a:lnSpc>
                <a:spcPct val="90000"/>
              </a:lnSpc>
              <a:spcBef>
                <a:spcPts val="0"/>
              </a:spcBef>
              <a:spcAft>
                <a:spcPts val="0"/>
              </a:spcAft>
              <a:buClr>
                <a:schemeClr val="dk1"/>
              </a:buClr>
              <a:buSzPct val="25000"/>
              <a:buFont typeface="Calibri"/>
              <a:buNone/>
            </a:pPr>
            <a:r>
              <a:rPr lang="en-US" sz="3600" b="1" dirty="0">
                <a:solidFill>
                  <a:srgbClr val="000000"/>
                </a:solidFill>
                <a:latin typeface="Quattrocento"/>
                <a:ea typeface="Quattrocento"/>
                <a:cs typeface="Quattrocento"/>
                <a:sym typeface="Quattrocento"/>
              </a:rPr>
              <a:t>Which </a:t>
            </a:r>
            <a:r>
              <a:rPr lang="en-US" sz="3600" b="1" dirty="0" smtClean="0">
                <a:solidFill>
                  <a:srgbClr val="000000"/>
                </a:solidFill>
                <a:latin typeface="Quattrocento"/>
                <a:ea typeface="Quattrocento"/>
                <a:cs typeface="Quattrocento"/>
                <a:sym typeface="Quattrocento"/>
              </a:rPr>
              <a:t>set of instructions is normally found in a recipe? Why</a:t>
            </a:r>
            <a:r>
              <a:rPr lang="en-US" sz="3600" b="1" dirty="0">
                <a:solidFill>
                  <a:srgbClr val="000000"/>
                </a:solidFill>
                <a:latin typeface="Quattrocento"/>
                <a:ea typeface="Quattrocento"/>
                <a:cs typeface="Quattrocento"/>
                <a:sym typeface="Quattrocento"/>
              </a:rPr>
              <a:t>?</a:t>
            </a:r>
          </a:p>
        </p:txBody>
      </p:sp>
      <p:graphicFrame>
        <p:nvGraphicFramePr>
          <p:cNvPr id="183" name="Shape 183"/>
          <p:cNvGraphicFramePr/>
          <p:nvPr>
            <p:extLst>
              <p:ext uri="{D42A27DB-BD31-4B8C-83A1-F6EECF244321}">
                <p14:modId xmlns:p14="http://schemas.microsoft.com/office/powerpoint/2010/main" val="2146998546"/>
              </p:ext>
            </p:extLst>
          </p:nvPr>
        </p:nvGraphicFramePr>
        <p:xfrm>
          <a:off x="620725" y="2391350"/>
          <a:ext cx="10950550" cy="3931950"/>
        </p:xfrm>
        <a:graphic>
          <a:graphicData uri="http://schemas.openxmlformats.org/drawingml/2006/table">
            <a:tbl>
              <a:tblPr firstRow="1" bandRow="1">
                <a:noFill/>
                <a:tableStyleId>{FDDA6C80-D6B8-4D4A-963B-E78431708976}</a:tableStyleId>
              </a:tblPr>
              <a:tblGrid>
                <a:gridCol w="10950550"/>
              </a:tblGrid>
              <a:tr h="787325">
                <a:tc>
                  <a:txBody>
                    <a:bodyPr/>
                    <a:lstStyle/>
                    <a:p>
                      <a:pPr marL="0" marR="0" lvl="0" indent="0" algn="l" rtl="0">
                        <a:lnSpc>
                          <a:spcPct val="150000"/>
                        </a:lnSpc>
                        <a:spcBef>
                          <a:spcPts val="0"/>
                        </a:spcBef>
                        <a:spcAft>
                          <a:spcPts val="0"/>
                        </a:spcAft>
                        <a:buClr>
                          <a:schemeClr val="dk1"/>
                        </a:buClr>
                        <a:buSzPct val="25000"/>
                        <a:buFont typeface="Arial"/>
                        <a:buNone/>
                      </a:pPr>
                      <a:r>
                        <a:rPr lang="en-US" sz="3200" b="0" u="none" strike="noStrike" cap="none" dirty="0" smtClean="0">
                          <a:solidFill>
                            <a:schemeClr val="dk1"/>
                          </a:solidFill>
                          <a:latin typeface="+mj-lt"/>
                          <a:ea typeface="Georgia"/>
                          <a:cs typeface="Georgia"/>
                          <a:sym typeface="Georgia"/>
                        </a:rPr>
                        <a:t>A</a:t>
                      </a:r>
                      <a:r>
                        <a:rPr lang="en-US" sz="3200" b="0" u="none" strike="noStrike" cap="none" dirty="0">
                          <a:solidFill>
                            <a:schemeClr val="dk1"/>
                          </a:solidFill>
                          <a:latin typeface="+mj-lt"/>
                          <a:ea typeface="Georgia"/>
                          <a:cs typeface="Georgia"/>
                          <a:sym typeface="Georgia"/>
                        </a:rPr>
                        <a:t>. Put the </a:t>
                      </a:r>
                      <a:r>
                        <a:rPr lang="en-US" sz="3200" b="0" u="none" strike="noStrike" cap="none" dirty="0" smtClean="0">
                          <a:solidFill>
                            <a:schemeClr val="dk1"/>
                          </a:solidFill>
                          <a:latin typeface="+mj-lt"/>
                          <a:ea typeface="Georgia"/>
                          <a:cs typeface="Georgia"/>
                          <a:sym typeface="Georgia"/>
                        </a:rPr>
                        <a:t>salmon fillet </a:t>
                      </a:r>
                      <a:r>
                        <a:rPr lang="en-US" sz="3200" b="0" u="none" strike="noStrike" cap="none" dirty="0">
                          <a:solidFill>
                            <a:schemeClr val="dk1"/>
                          </a:solidFill>
                          <a:latin typeface="+mj-lt"/>
                          <a:ea typeface="Georgia"/>
                          <a:cs typeface="Georgia"/>
                          <a:sym typeface="Georgia"/>
                        </a:rPr>
                        <a:t>on the foil.</a:t>
                      </a:r>
                    </a:p>
                  </a:txBody>
                  <a:tcPr marL="91450" marR="91450" marT="45725" marB="45725">
                    <a:lnL w="57150" cap="flat" cmpd="sng">
                      <a:solidFill>
                        <a:schemeClr val="dk1"/>
                      </a:solidFill>
                      <a:prstDash val="solid"/>
                      <a:round/>
                      <a:headEnd type="none" w="med" len="med"/>
                      <a:tailEnd type="none" w="med" len="med"/>
                    </a:lnL>
                    <a:lnR w="57150" cap="flat" cmpd="sng">
                      <a:solidFill>
                        <a:schemeClr val="dk1"/>
                      </a:solidFill>
                      <a:prstDash val="solid"/>
                      <a:round/>
                      <a:headEnd type="none" w="med" len="med"/>
                      <a:tailEnd type="none" w="med" len="med"/>
                    </a:lnR>
                    <a:lnT w="57150" cap="flat" cmpd="sng">
                      <a:solidFill>
                        <a:schemeClr val="dk1"/>
                      </a:solidFill>
                      <a:prstDash val="solid"/>
                      <a:round/>
                      <a:headEnd type="none" w="med" len="med"/>
                      <a:tailEnd type="none" w="med" len="med"/>
                    </a:lnT>
                    <a:lnB w="57150" cap="flat" cmpd="sng">
                      <a:solidFill>
                        <a:schemeClr val="dk1"/>
                      </a:solidFill>
                      <a:prstDash val="solid"/>
                      <a:round/>
                      <a:headEnd type="none" w="med" len="med"/>
                      <a:tailEnd type="none" w="med" len="med"/>
                    </a:lnB>
                    <a:solidFill>
                      <a:schemeClr val="accent6">
                        <a:lumMod val="40000"/>
                        <a:lumOff val="60000"/>
                        <a:alpha val="35000"/>
                      </a:schemeClr>
                    </a:solidFill>
                  </a:tcPr>
                </a:tc>
              </a:tr>
              <a:tr h="794900">
                <a:tc>
                  <a:txBody>
                    <a:bodyPr/>
                    <a:lstStyle/>
                    <a:p>
                      <a:pPr marL="0" marR="0" lvl="0" indent="0" algn="l" rtl="0">
                        <a:lnSpc>
                          <a:spcPct val="150000"/>
                        </a:lnSpc>
                        <a:spcBef>
                          <a:spcPts val="0"/>
                        </a:spcBef>
                        <a:spcAft>
                          <a:spcPts val="0"/>
                        </a:spcAft>
                        <a:buClr>
                          <a:schemeClr val="dk1"/>
                        </a:buClr>
                        <a:buSzPct val="25000"/>
                        <a:buFont typeface="Arial"/>
                        <a:buNone/>
                      </a:pPr>
                      <a:r>
                        <a:rPr lang="en-US" sz="3200" u="none" strike="noStrike" cap="none" dirty="0">
                          <a:solidFill>
                            <a:schemeClr val="dk1"/>
                          </a:solidFill>
                          <a:latin typeface="+mj-lt"/>
                          <a:ea typeface="Merriweather"/>
                          <a:cs typeface="Merriweather"/>
                          <a:sym typeface="Merriweather"/>
                        </a:rPr>
                        <a:t>B. Could you please put the </a:t>
                      </a:r>
                      <a:r>
                        <a:rPr lang="en-US" sz="3200" u="none" strike="noStrike" cap="none" dirty="0" smtClean="0">
                          <a:solidFill>
                            <a:schemeClr val="dk1"/>
                          </a:solidFill>
                          <a:latin typeface="+mj-lt"/>
                          <a:ea typeface="Merriweather"/>
                          <a:cs typeface="Merriweather"/>
                          <a:sym typeface="Merriweather"/>
                        </a:rPr>
                        <a:t>salmon fillet </a:t>
                      </a:r>
                      <a:r>
                        <a:rPr lang="en-US" sz="3200" u="none" strike="noStrike" cap="none" dirty="0">
                          <a:solidFill>
                            <a:schemeClr val="dk1"/>
                          </a:solidFill>
                          <a:latin typeface="+mj-lt"/>
                          <a:ea typeface="Merriweather"/>
                          <a:cs typeface="Merriweather"/>
                          <a:sym typeface="Merriweather"/>
                        </a:rPr>
                        <a:t>on the foil?</a:t>
                      </a:r>
                    </a:p>
                  </a:txBody>
                  <a:tcPr marL="91450" marR="91450" marT="45725" marB="45725">
                    <a:lnL w="57150" cap="flat" cmpd="sng">
                      <a:solidFill>
                        <a:schemeClr val="dk1"/>
                      </a:solidFill>
                      <a:prstDash val="solid"/>
                      <a:round/>
                      <a:headEnd type="none" w="med" len="med"/>
                      <a:tailEnd type="none" w="med" len="med"/>
                    </a:lnL>
                    <a:lnR w="57150" cap="flat" cmpd="sng">
                      <a:solidFill>
                        <a:schemeClr val="dk1"/>
                      </a:solidFill>
                      <a:prstDash val="solid"/>
                      <a:round/>
                      <a:headEnd type="none" w="med" len="med"/>
                      <a:tailEnd type="none" w="med" len="med"/>
                    </a:lnR>
                    <a:lnT w="57150" cap="flat" cmpd="sng">
                      <a:solidFill>
                        <a:schemeClr val="dk1"/>
                      </a:solidFill>
                      <a:prstDash val="solid"/>
                      <a:round/>
                      <a:headEnd type="none" w="med" len="med"/>
                      <a:tailEnd type="none" w="med" len="med"/>
                    </a:lnT>
                    <a:lnB w="57150" cap="flat" cmpd="sng">
                      <a:solidFill>
                        <a:schemeClr val="dk1"/>
                      </a:solidFill>
                      <a:prstDash val="solid"/>
                      <a:round/>
                      <a:headEnd type="none" w="med" len="med"/>
                      <a:tailEnd type="none" w="med" len="med"/>
                    </a:lnB>
                    <a:solidFill>
                      <a:srgbClr val="FFFFFF"/>
                    </a:solidFill>
                  </a:tcPr>
                </a:tc>
              </a:tr>
              <a:tr h="2136950">
                <a:tc>
                  <a:txBody>
                    <a:bodyPr/>
                    <a:lstStyle/>
                    <a:p>
                      <a:pPr marL="0" marR="0" lvl="0" indent="0" algn="l" rtl="0">
                        <a:lnSpc>
                          <a:spcPct val="150000"/>
                        </a:lnSpc>
                        <a:spcBef>
                          <a:spcPts val="0"/>
                        </a:spcBef>
                        <a:spcAft>
                          <a:spcPts val="0"/>
                        </a:spcAft>
                        <a:buClr>
                          <a:schemeClr val="dk1"/>
                        </a:buClr>
                        <a:buSzPct val="25000"/>
                        <a:buFont typeface="Arial"/>
                        <a:buNone/>
                      </a:pPr>
                      <a:r>
                        <a:rPr lang="en-US" sz="3200" b="0" u="none" strike="noStrike" cap="none" dirty="0">
                          <a:solidFill>
                            <a:schemeClr val="dk1"/>
                          </a:solidFill>
                          <a:latin typeface="+mj-lt"/>
                          <a:ea typeface="Poiret One"/>
                          <a:cs typeface="Poiret One"/>
                          <a:sym typeface="Poiret One"/>
                        </a:rPr>
                        <a:t>C. If you want to taste the delicious </a:t>
                      </a:r>
                      <a:r>
                        <a:rPr lang="en-US" sz="3200" b="0" u="none" strike="noStrike" cap="none" dirty="0" smtClean="0">
                          <a:solidFill>
                            <a:schemeClr val="dk1"/>
                          </a:solidFill>
                          <a:latin typeface="+mj-lt"/>
                          <a:ea typeface="Poiret One"/>
                          <a:cs typeface="Poiret One"/>
                          <a:sym typeface="Poiret One"/>
                        </a:rPr>
                        <a:t>lemon-baked </a:t>
                      </a:r>
                      <a:r>
                        <a:rPr lang="en-US" sz="3200" b="0" u="none" strike="noStrike" cap="none" dirty="0">
                          <a:solidFill>
                            <a:schemeClr val="dk1"/>
                          </a:solidFill>
                          <a:latin typeface="+mj-lt"/>
                          <a:ea typeface="Poiret One"/>
                          <a:cs typeface="Poiret One"/>
                          <a:sym typeface="Poiret One"/>
                        </a:rPr>
                        <a:t>salmon, the first step you will need to do is to put the salmon </a:t>
                      </a:r>
                      <a:r>
                        <a:rPr lang="en-US" sz="3200" b="0" u="none" strike="noStrike" cap="none" dirty="0" smtClean="0">
                          <a:solidFill>
                            <a:schemeClr val="dk1"/>
                          </a:solidFill>
                          <a:latin typeface="+mj-lt"/>
                          <a:ea typeface="Poiret One"/>
                          <a:cs typeface="Poiret One"/>
                          <a:sym typeface="Poiret One"/>
                        </a:rPr>
                        <a:t>fillet </a:t>
                      </a:r>
                      <a:r>
                        <a:rPr lang="en-US" sz="3200" b="0" u="none" strike="noStrike" cap="none" dirty="0">
                          <a:solidFill>
                            <a:schemeClr val="dk1"/>
                          </a:solidFill>
                          <a:latin typeface="+mj-lt"/>
                          <a:ea typeface="Poiret One"/>
                          <a:cs typeface="Poiret One"/>
                          <a:sym typeface="Poiret One"/>
                        </a:rPr>
                        <a:t>on the foil. </a:t>
                      </a:r>
                    </a:p>
                  </a:txBody>
                  <a:tcPr marL="91450" marR="91450" marT="45725" marB="45725">
                    <a:lnL w="57150" cap="flat" cmpd="sng">
                      <a:solidFill>
                        <a:schemeClr val="dk1"/>
                      </a:solidFill>
                      <a:prstDash val="solid"/>
                      <a:round/>
                      <a:headEnd type="none" w="med" len="med"/>
                      <a:tailEnd type="none" w="med" len="med"/>
                    </a:lnL>
                    <a:lnR w="57150" cap="flat" cmpd="sng">
                      <a:solidFill>
                        <a:schemeClr val="dk1"/>
                      </a:solidFill>
                      <a:prstDash val="solid"/>
                      <a:round/>
                      <a:headEnd type="none" w="med" len="med"/>
                      <a:tailEnd type="none" w="med" len="med"/>
                    </a:lnR>
                    <a:lnT w="57150" cap="flat" cmpd="sng">
                      <a:solidFill>
                        <a:schemeClr val="dk1"/>
                      </a:solidFill>
                      <a:prstDash val="solid"/>
                      <a:round/>
                      <a:headEnd type="none" w="med" len="med"/>
                      <a:tailEnd type="none" w="med" len="med"/>
                    </a:lnT>
                    <a:lnB w="57150" cap="flat" cmpd="sng">
                      <a:solidFill>
                        <a:schemeClr val="dk1"/>
                      </a:solidFill>
                      <a:prstDash val="solid"/>
                      <a:round/>
                      <a:headEnd type="none" w="med" len="med"/>
                      <a:tailEnd type="none" w="med" len="med"/>
                    </a:lnB>
                    <a:solidFill>
                      <a:srgbClr val="FFD966">
                        <a:alpha val="37000"/>
                      </a:srgbClr>
                    </a:solidFill>
                  </a:tcPr>
                </a:tc>
              </a:tr>
            </a:tbl>
          </a:graphicData>
        </a:graphic>
      </p:graphicFrame>
      <p:pic>
        <p:nvPicPr>
          <p:cNvPr id="184" name="Shape 184"/>
          <p:cNvPicPr preferRelativeResize="0"/>
          <p:nvPr/>
        </p:nvPicPr>
        <p:blipFill>
          <a:blip r:embed="rId3">
            <a:alphaModFix/>
          </a:blip>
          <a:stretch>
            <a:fillRect/>
          </a:stretch>
        </p:blipFill>
        <p:spPr>
          <a:xfrm>
            <a:off x="10831397" y="282803"/>
            <a:ext cx="1360589" cy="1357461"/>
          </a:xfrm>
          <a:prstGeom prst="rect">
            <a:avLst/>
          </a:prstGeom>
          <a:noFill/>
          <a:ln>
            <a:noFill/>
          </a:ln>
        </p:spPr>
      </p:pic>
      <p:sp>
        <p:nvSpPr>
          <p:cNvPr id="2" name="Slide Number Placeholder 1"/>
          <p:cNvSpPr>
            <a:spLocks noGrp="1"/>
          </p:cNvSpPr>
          <p:nvPr>
            <p:ph type="sldNum" idx="12"/>
          </p:nvPr>
        </p:nvSpPr>
        <p:spPr/>
        <p:txBody>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11</a:t>
            </a:fld>
            <a:endParaRPr lang="en-US" sz="1200" b="0" i="0" u="none" strike="noStrike" cap="none" dirty="0">
              <a:solidFill>
                <a:srgbClr val="888888"/>
              </a:solidFill>
              <a:latin typeface="Calibri"/>
              <a:ea typeface="Calibri"/>
              <a:cs typeface="Calibri"/>
              <a:sym typeface="Calibri"/>
            </a:endParaRPr>
          </a:p>
        </p:txBody>
      </p:sp>
      <p:sp>
        <p:nvSpPr>
          <p:cNvPr id="3" name="TextBox 2"/>
          <p:cNvSpPr txBox="1"/>
          <p:nvPr/>
        </p:nvSpPr>
        <p:spPr>
          <a:xfrm>
            <a:off x="7571678" y="2567930"/>
            <a:ext cx="557561" cy="646331"/>
          </a:xfrm>
          <a:prstGeom prst="rect">
            <a:avLst/>
          </a:prstGeom>
          <a:noFill/>
        </p:spPr>
        <p:txBody>
          <a:bodyPr wrap="square" rtlCol="0">
            <a:spAutoFit/>
          </a:bodyPr>
          <a:lstStyle/>
          <a:p>
            <a:r>
              <a:rPr lang="en-US" sz="3600" b="1" dirty="0" smtClean="0">
                <a:solidFill>
                  <a:srgbClr val="FF0000"/>
                </a:solidFill>
              </a:rPr>
              <a:t>√</a:t>
            </a:r>
            <a:endParaRPr lang="en-US" sz="3600" b="1" dirty="0">
              <a:solidFill>
                <a:srgbClr val="FF000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alpha val="47000"/>
          </a:schemeClr>
        </a:solidFill>
        <a:effectLst/>
      </p:bgPr>
    </p:bg>
    <p:spTree>
      <p:nvGrpSpPr>
        <p:cNvPr id="1" name="Shape 188"/>
        <p:cNvGrpSpPr/>
        <p:nvPr/>
      </p:nvGrpSpPr>
      <p:grpSpPr>
        <a:xfrm>
          <a:off x="0" y="0"/>
          <a:ext cx="0" cy="0"/>
          <a:chOff x="0" y="0"/>
          <a:chExt cx="0" cy="0"/>
        </a:xfrm>
      </p:grpSpPr>
      <p:graphicFrame>
        <p:nvGraphicFramePr>
          <p:cNvPr id="189" name="Shape 189"/>
          <p:cNvGraphicFramePr/>
          <p:nvPr>
            <p:extLst>
              <p:ext uri="{D42A27DB-BD31-4B8C-83A1-F6EECF244321}">
                <p14:modId xmlns:p14="http://schemas.microsoft.com/office/powerpoint/2010/main" val="836938180"/>
              </p:ext>
            </p:extLst>
          </p:nvPr>
        </p:nvGraphicFramePr>
        <p:xfrm>
          <a:off x="431225" y="2266225"/>
          <a:ext cx="10963100" cy="4295287"/>
        </p:xfrm>
        <a:graphic>
          <a:graphicData uri="http://schemas.openxmlformats.org/drawingml/2006/table">
            <a:tbl>
              <a:tblPr firstRow="1" bandRow="1">
                <a:noFill/>
                <a:tableStyleId>{FDDA6C80-D6B8-4D4A-963B-E78431708976}</a:tableStyleId>
              </a:tblPr>
              <a:tblGrid>
                <a:gridCol w="10963100"/>
              </a:tblGrid>
              <a:tr h="787325">
                <a:tc>
                  <a:txBody>
                    <a:bodyPr/>
                    <a:lstStyle/>
                    <a:p>
                      <a:pPr marL="0" marR="0" lvl="0" indent="0" algn="l" rtl="0">
                        <a:lnSpc>
                          <a:spcPct val="115000"/>
                        </a:lnSpc>
                        <a:spcBef>
                          <a:spcPts val="0"/>
                        </a:spcBef>
                        <a:spcAft>
                          <a:spcPts val="0"/>
                        </a:spcAft>
                        <a:buClr>
                          <a:schemeClr val="dk1"/>
                        </a:buClr>
                        <a:buSzPct val="25000"/>
                        <a:buFont typeface="Arial"/>
                        <a:buNone/>
                      </a:pPr>
                      <a:r>
                        <a:rPr lang="en-US" sz="2800" b="0" u="none" strike="noStrike" cap="none" dirty="0">
                          <a:solidFill>
                            <a:schemeClr val="dk1"/>
                          </a:solidFill>
                          <a:latin typeface="+mj-lt"/>
                          <a:ea typeface="Georgia"/>
                          <a:cs typeface="Georgia"/>
                          <a:sym typeface="Georgia"/>
                        </a:rPr>
                        <a:t>A. </a:t>
                      </a:r>
                      <a:r>
                        <a:rPr lang="en-US" sz="2800" b="0" dirty="0">
                          <a:solidFill>
                            <a:schemeClr val="dk1"/>
                          </a:solidFill>
                          <a:latin typeface="+mj-lt"/>
                          <a:ea typeface="Georgia"/>
                          <a:cs typeface="Georgia"/>
                          <a:sym typeface="Georgia"/>
                        </a:rPr>
                        <a:t>Season salt, fresh ground pepper and Greek seasoning on the salmon </a:t>
                      </a:r>
                      <a:r>
                        <a:rPr lang="en-US" sz="2800" b="0" dirty="0" smtClean="0">
                          <a:solidFill>
                            <a:schemeClr val="dk1"/>
                          </a:solidFill>
                          <a:latin typeface="+mj-lt"/>
                          <a:ea typeface="Georgia"/>
                          <a:cs typeface="Georgia"/>
                          <a:sym typeface="Georgia"/>
                        </a:rPr>
                        <a:t>fillet.</a:t>
                      </a:r>
                      <a:endParaRPr lang="en-US" sz="2800" b="0" dirty="0">
                        <a:solidFill>
                          <a:schemeClr val="dk1"/>
                        </a:solidFill>
                        <a:latin typeface="+mj-lt"/>
                        <a:ea typeface="Georgia"/>
                        <a:cs typeface="Georgia"/>
                        <a:sym typeface="Georgia"/>
                      </a:endParaRPr>
                    </a:p>
                  </a:txBody>
                  <a:tcPr marL="91450" marR="91450" marT="45725" marB="45725">
                    <a:lnL w="57150" cap="flat" cmpd="sng">
                      <a:solidFill>
                        <a:schemeClr val="dk1"/>
                      </a:solidFill>
                      <a:prstDash val="solid"/>
                      <a:round/>
                      <a:headEnd type="none" w="med" len="med"/>
                      <a:tailEnd type="none" w="med" len="med"/>
                    </a:lnL>
                    <a:lnR w="57150" cap="flat" cmpd="sng">
                      <a:solidFill>
                        <a:schemeClr val="dk1"/>
                      </a:solidFill>
                      <a:prstDash val="solid"/>
                      <a:round/>
                      <a:headEnd type="none" w="med" len="med"/>
                      <a:tailEnd type="none" w="med" len="med"/>
                    </a:lnR>
                    <a:lnT w="57150" cap="flat" cmpd="sng">
                      <a:solidFill>
                        <a:schemeClr val="dk1"/>
                      </a:solidFill>
                      <a:prstDash val="solid"/>
                      <a:round/>
                      <a:headEnd type="none" w="med" len="med"/>
                      <a:tailEnd type="none" w="med" len="med"/>
                    </a:lnT>
                    <a:lnB w="57150" cap="flat" cmpd="sng">
                      <a:solidFill>
                        <a:schemeClr val="dk1"/>
                      </a:solidFill>
                      <a:prstDash val="solid"/>
                      <a:round/>
                      <a:headEnd type="none" w="med" len="med"/>
                      <a:tailEnd type="none" w="med" len="med"/>
                    </a:lnB>
                    <a:solidFill>
                      <a:schemeClr val="accent6">
                        <a:lumMod val="40000"/>
                        <a:lumOff val="60000"/>
                        <a:alpha val="38000"/>
                      </a:schemeClr>
                    </a:solidFill>
                  </a:tcPr>
                </a:tc>
              </a:tr>
              <a:tr h="370850">
                <a:tc>
                  <a:txBody>
                    <a:bodyPr/>
                    <a:lstStyle/>
                    <a:p>
                      <a:pPr marL="0" marR="0" lvl="0" indent="0" algn="l" rtl="0">
                        <a:lnSpc>
                          <a:spcPct val="115000"/>
                        </a:lnSpc>
                        <a:spcBef>
                          <a:spcPts val="0"/>
                        </a:spcBef>
                        <a:spcAft>
                          <a:spcPts val="0"/>
                        </a:spcAft>
                        <a:buClr>
                          <a:schemeClr val="dk1"/>
                        </a:buClr>
                        <a:buSzPct val="25000"/>
                        <a:buFont typeface="Arial"/>
                        <a:buNone/>
                      </a:pPr>
                      <a:r>
                        <a:rPr lang="en-US" sz="2800" b="0" u="none" strike="noStrike" cap="none" dirty="0">
                          <a:solidFill>
                            <a:schemeClr val="dk1"/>
                          </a:solidFill>
                          <a:latin typeface="+mj-lt"/>
                          <a:ea typeface="Merriweather"/>
                          <a:cs typeface="Merriweather"/>
                          <a:sym typeface="Merriweather"/>
                        </a:rPr>
                        <a:t>B. </a:t>
                      </a:r>
                      <a:r>
                        <a:rPr lang="en-US" sz="2800" b="0" dirty="0">
                          <a:latin typeface="+mj-lt"/>
                          <a:ea typeface="Merriweather"/>
                          <a:cs typeface="Merriweather"/>
                          <a:sym typeface="Merriweather"/>
                        </a:rPr>
                        <a:t>Could you please season salt, fresh ground pepper and Greek seasoning on the salmon </a:t>
                      </a:r>
                      <a:r>
                        <a:rPr lang="en-US" sz="2800" b="0" dirty="0" smtClean="0">
                          <a:latin typeface="+mj-lt"/>
                          <a:ea typeface="Merriweather"/>
                          <a:cs typeface="Merriweather"/>
                          <a:sym typeface="Merriweather"/>
                        </a:rPr>
                        <a:t>fillet? </a:t>
                      </a:r>
                      <a:endParaRPr lang="en-US" sz="2800" b="0" dirty="0">
                        <a:latin typeface="+mj-lt"/>
                        <a:ea typeface="Merriweather"/>
                        <a:cs typeface="Merriweather"/>
                        <a:sym typeface="Merriweather"/>
                      </a:endParaRPr>
                    </a:p>
                  </a:txBody>
                  <a:tcPr marL="91450" marR="91450" marT="45725" marB="45725">
                    <a:lnL w="57150" cap="flat" cmpd="sng">
                      <a:solidFill>
                        <a:schemeClr val="dk1"/>
                      </a:solidFill>
                      <a:prstDash val="solid"/>
                      <a:round/>
                      <a:headEnd type="none" w="med" len="med"/>
                      <a:tailEnd type="none" w="med" len="med"/>
                    </a:lnL>
                    <a:lnR w="57150" cap="flat" cmpd="sng">
                      <a:solidFill>
                        <a:schemeClr val="dk1"/>
                      </a:solidFill>
                      <a:prstDash val="solid"/>
                      <a:round/>
                      <a:headEnd type="none" w="med" len="med"/>
                      <a:tailEnd type="none" w="med" len="med"/>
                    </a:lnR>
                    <a:lnT w="57150" cap="flat" cmpd="sng">
                      <a:solidFill>
                        <a:schemeClr val="dk1"/>
                      </a:solidFill>
                      <a:prstDash val="solid"/>
                      <a:round/>
                      <a:headEnd type="none" w="med" len="med"/>
                      <a:tailEnd type="none" w="med" len="med"/>
                    </a:lnT>
                    <a:lnB w="57150" cap="flat" cmpd="sng">
                      <a:solidFill>
                        <a:schemeClr val="dk1"/>
                      </a:solidFill>
                      <a:prstDash val="solid"/>
                      <a:round/>
                      <a:headEnd type="none" w="med" len="med"/>
                      <a:tailEnd type="none" w="med" len="med"/>
                    </a:lnB>
                    <a:solidFill>
                      <a:srgbClr val="FFFFFF"/>
                    </a:solidFill>
                  </a:tcPr>
                </a:tc>
              </a:tr>
              <a:tr h="2149475">
                <a:tc>
                  <a:txBody>
                    <a:bodyPr/>
                    <a:lstStyle/>
                    <a:p>
                      <a:pPr marL="0" marR="0" lvl="0" indent="0" algn="l" rtl="0">
                        <a:lnSpc>
                          <a:spcPct val="115000"/>
                        </a:lnSpc>
                        <a:spcBef>
                          <a:spcPts val="0"/>
                        </a:spcBef>
                        <a:spcAft>
                          <a:spcPts val="0"/>
                        </a:spcAft>
                        <a:buClr>
                          <a:schemeClr val="dk1"/>
                        </a:buClr>
                        <a:buSzPct val="25000"/>
                        <a:buFont typeface="Arial"/>
                        <a:buNone/>
                      </a:pPr>
                      <a:r>
                        <a:rPr lang="en-US" sz="2800" b="0" u="none" strike="noStrike" cap="none" dirty="0">
                          <a:solidFill>
                            <a:schemeClr val="dk1"/>
                          </a:solidFill>
                          <a:latin typeface="+mj-lt"/>
                          <a:ea typeface="Poiret One"/>
                          <a:cs typeface="Poiret One"/>
                          <a:sym typeface="Poiret One"/>
                        </a:rPr>
                        <a:t>C. </a:t>
                      </a:r>
                      <a:r>
                        <a:rPr lang="en-US" sz="2800" b="0" dirty="0">
                          <a:latin typeface="+mj-lt"/>
                          <a:ea typeface="Poiret One"/>
                          <a:cs typeface="Poiret One"/>
                          <a:sym typeface="Poiret One"/>
                        </a:rPr>
                        <a:t>The next step is to season salt, fresh ground pepper and Greek seasoning on your fresh, salmon </a:t>
                      </a:r>
                      <a:r>
                        <a:rPr lang="en-US" sz="2800" b="0" dirty="0" smtClean="0">
                          <a:latin typeface="+mj-lt"/>
                          <a:ea typeface="Poiret One"/>
                          <a:cs typeface="Poiret One"/>
                          <a:sym typeface="Poiret One"/>
                        </a:rPr>
                        <a:t>fillet. </a:t>
                      </a:r>
                      <a:r>
                        <a:rPr lang="en-US" sz="2800" b="0" dirty="0">
                          <a:latin typeface="+mj-lt"/>
                          <a:ea typeface="Poiret One"/>
                          <a:cs typeface="Poiret One"/>
                          <a:sym typeface="Poiret One"/>
                        </a:rPr>
                        <a:t>This easy step will definitely make your salmon </a:t>
                      </a:r>
                      <a:r>
                        <a:rPr lang="en-US" sz="2800" b="0" dirty="0" smtClean="0">
                          <a:latin typeface="+mj-lt"/>
                          <a:ea typeface="Poiret One"/>
                          <a:cs typeface="Poiret One"/>
                          <a:sym typeface="Poiret One"/>
                        </a:rPr>
                        <a:t>fillet </a:t>
                      </a:r>
                      <a:r>
                        <a:rPr lang="en-US" sz="2800" b="0" dirty="0">
                          <a:latin typeface="+mj-lt"/>
                          <a:ea typeface="Poiret One"/>
                          <a:cs typeface="Poiret One"/>
                          <a:sym typeface="Poiret One"/>
                        </a:rPr>
                        <a:t>very delicious. This is a step you cannot miss!</a:t>
                      </a:r>
                    </a:p>
                  </a:txBody>
                  <a:tcPr marL="91450" marR="91450" marT="45725" marB="45725">
                    <a:lnL w="57150" cap="flat" cmpd="sng">
                      <a:solidFill>
                        <a:schemeClr val="dk1"/>
                      </a:solidFill>
                      <a:prstDash val="solid"/>
                      <a:round/>
                      <a:headEnd type="none" w="med" len="med"/>
                      <a:tailEnd type="none" w="med" len="med"/>
                    </a:lnL>
                    <a:lnR w="57150" cap="flat" cmpd="sng">
                      <a:solidFill>
                        <a:schemeClr val="dk1"/>
                      </a:solidFill>
                      <a:prstDash val="solid"/>
                      <a:round/>
                      <a:headEnd type="none" w="med" len="med"/>
                      <a:tailEnd type="none" w="med" len="med"/>
                    </a:lnR>
                    <a:lnT w="57150" cap="flat" cmpd="sng">
                      <a:solidFill>
                        <a:schemeClr val="dk1"/>
                      </a:solidFill>
                      <a:prstDash val="solid"/>
                      <a:round/>
                      <a:headEnd type="none" w="med" len="med"/>
                      <a:tailEnd type="none" w="med" len="med"/>
                    </a:lnT>
                    <a:lnB w="57150" cap="flat" cmpd="sng">
                      <a:solidFill>
                        <a:schemeClr val="dk1"/>
                      </a:solidFill>
                      <a:prstDash val="solid"/>
                      <a:round/>
                      <a:headEnd type="none" w="med" len="med"/>
                      <a:tailEnd type="none" w="med" len="med"/>
                    </a:lnB>
                    <a:solidFill>
                      <a:srgbClr val="FFD966">
                        <a:alpha val="32000"/>
                      </a:srgbClr>
                    </a:solidFill>
                  </a:tcPr>
                </a:tc>
              </a:tr>
            </a:tbl>
          </a:graphicData>
        </a:graphic>
      </p:graphicFrame>
      <p:sp>
        <p:nvSpPr>
          <p:cNvPr id="190" name="Shape 190"/>
          <p:cNvSpPr txBox="1">
            <a:spLocks noGrp="1"/>
          </p:cNvSpPr>
          <p:nvPr>
            <p:ph type="title"/>
          </p:nvPr>
        </p:nvSpPr>
        <p:spPr>
          <a:xfrm>
            <a:off x="325375" y="563150"/>
            <a:ext cx="10849200" cy="1064700"/>
          </a:xfrm>
          <a:prstGeom prst="rect">
            <a:avLst/>
          </a:prstGeom>
          <a:noFill/>
          <a:ln>
            <a:noFill/>
          </a:ln>
        </p:spPr>
        <p:txBody>
          <a:bodyPr lIns="91425" tIns="45700" rIns="91425" bIns="45700" anchor="ctr" anchorCtr="0">
            <a:noAutofit/>
          </a:bodyPr>
          <a:lstStyle/>
          <a:p>
            <a:pPr lvl="0">
              <a:buClr>
                <a:srgbClr val="000000"/>
              </a:buClr>
              <a:buSzPct val="25000"/>
            </a:pPr>
            <a:r>
              <a:rPr lang="en-US" sz="3600" b="1" dirty="0">
                <a:solidFill>
                  <a:srgbClr val="000000"/>
                </a:solidFill>
                <a:latin typeface="Quattrocento"/>
                <a:ea typeface="Quattrocento"/>
                <a:cs typeface="Quattrocento"/>
                <a:sym typeface="Quattrocento"/>
              </a:rPr>
              <a:t>7)  Compare the following instructions.</a:t>
            </a:r>
            <a:br>
              <a:rPr lang="en-US" sz="3600" b="1" dirty="0">
                <a:solidFill>
                  <a:srgbClr val="000000"/>
                </a:solidFill>
                <a:latin typeface="Quattrocento"/>
                <a:ea typeface="Quattrocento"/>
                <a:cs typeface="Quattrocento"/>
                <a:sym typeface="Quattrocento"/>
              </a:rPr>
            </a:br>
            <a:r>
              <a:rPr lang="en-US" sz="3600" b="1" dirty="0">
                <a:solidFill>
                  <a:srgbClr val="000000"/>
                </a:solidFill>
                <a:latin typeface="Quattrocento"/>
                <a:ea typeface="Quattrocento"/>
                <a:cs typeface="Quattrocento"/>
                <a:sym typeface="Quattrocento"/>
              </a:rPr>
              <a:t>Which set of instructions is normally found in a recipe? Why?</a:t>
            </a:r>
            <a:endParaRPr lang="en-US" b="1" dirty="0">
              <a:solidFill>
                <a:srgbClr val="000000"/>
              </a:solidFill>
              <a:latin typeface="Quattrocento"/>
              <a:ea typeface="Quattrocento"/>
              <a:cs typeface="Quattrocento"/>
              <a:sym typeface="Quattrocento"/>
            </a:endParaRPr>
          </a:p>
        </p:txBody>
      </p:sp>
      <p:pic>
        <p:nvPicPr>
          <p:cNvPr id="191" name="Shape 191"/>
          <p:cNvPicPr preferRelativeResize="0"/>
          <p:nvPr/>
        </p:nvPicPr>
        <p:blipFill>
          <a:blip r:embed="rId3">
            <a:alphaModFix/>
          </a:blip>
          <a:stretch>
            <a:fillRect/>
          </a:stretch>
        </p:blipFill>
        <p:spPr>
          <a:xfrm>
            <a:off x="10510887" y="-12"/>
            <a:ext cx="1681100" cy="1536581"/>
          </a:xfrm>
          <a:prstGeom prst="rect">
            <a:avLst/>
          </a:prstGeom>
          <a:noFill/>
          <a:ln>
            <a:noFill/>
          </a:ln>
        </p:spPr>
      </p:pic>
      <p:sp>
        <p:nvSpPr>
          <p:cNvPr id="2" name="Slide Number Placeholder 1"/>
          <p:cNvSpPr>
            <a:spLocks noGrp="1"/>
          </p:cNvSpPr>
          <p:nvPr>
            <p:ph type="sldNum" idx="12"/>
          </p:nvPr>
        </p:nvSpPr>
        <p:spPr/>
        <p:txBody>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12</a:t>
            </a:fld>
            <a:endParaRPr lang="en-US" sz="1200" b="0" i="0" u="none" strike="noStrike" cap="none" dirty="0">
              <a:solidFill>
                <a:srgbClr val="888888"/>
              </a:solidFill>
              <a:latin typeface="Calibri"/>
              <a:ea typeface="Calibri"/>
              <a:cs typeface="Calibri"/>
              <a:sym typeface="Calibri"/>
            </a:endParaRPr>
          </a:p>
        </p:txBody>
      </p:sp>
      <p:sp>
        <p:nvSpPr>
          <p:cNvPr id="6" name="TextBox 5"/>
          <p:cNvSpPr txBox="1"/>
          <p:nvPr/>
        </p:nvSpPr>
        <p:spPr>
          <a:xfrm>
            <a:off x="3267307" y="2802106"/>
            <a:ext cx="557561" cy="646331"/>
          </a:xfrm>
          <a:prstGeom prst="rect">
            <a:avLst/>
          </a:prstGeom>
          <a:noFill/>
        </p:spPr>
        <p:txBody>
          <a:bodyPr wrap="square" rtlCol="0">
            <a:spAutoFit/>
          </a:bodyPr>
          <a:lstStyle/>
          <a:p>
            <a:r>
              <a:rPr lang="en-US" sz="3600" b="1" dirty="0" smtClean="0">
                <a:solidFill>
                  <a:srgbClr val="FF0000"/>
                </a:solidFill>
              </a:rPr>
              <a:t>√</a:t>
            </a:r>
            <a:endParaRPr lang="en-US" sz="3600" b="1" dirty="0">
              <a:solidFill>
                <a:srgbClr val="FF000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graphicFrame>
        <p:nvGraphicFramePr>
          <p:cNvPr id="196" name="Shape 196"/>
          <p:cNvGraphicFramePr/>
          <p:nvPr>
            <p:extLst>
              <p:ext uri="{D42A27DB-BD31-4B8C-83A1-F6EECF244321}">
                <p14:modId xmlns:p14="http://schemas.microsoft.com/office/powerpoint/2010/main" val="2853443110"/>
              </p:ext>
            </p:extLst>
          </p:nvPr>
        </p:nvGraphicFramePr>
        <p:xfrm>
          <a:off x="531300" y="2491475"/>
          <a:ext cx="10963075" cy="3647880"/>
        </p:xfrm>
        <a:graphic>
          <a:graphicData uri="http://schemas.openxmlformats.org/drawingml/2006/table">
            <a:tbl>
              <a:tblPr firstRow="1" bandRow="1">
                <a:noFill/>
                <a:tableStyleId>{FDDA6C80-D6B8-4D4A-963B-E78431708976}</a:tableStyleId>
              </a:tblPr>
              <a:tblGrid>
                <a:gridCol w="10963075"/>
              </a:tblGrid>
              <a:tr h="787325">
                <a:tc>
                  <a:txBody>
                    <a:bodyPr/>
                    <a:lstStyle/>
                    <a:p>
                      <a:pPr marL="0" marR="0" lvl="0" indent="0" algn="l" rtl="0">
                        <a:lnSpc>
                          <a:spcPct val="150000"/>
                        </a:lnSpc>
                        <a:spcBef>
                          <a:spcPts val="0"/>
                        </a:spcBef>
                        <a:spcAft>
                          <a:spcPts val="0"/>
                        </a:spcAft>
                        <a:buClr>
                          <a:schemeClr val="dk1"/>
                        </a:buClr>
                        <a:buSzPct val="25000"/>
                        <a:buFont typeface="Arial"/>
                        <a:buNone/>
                      </a:pPr>
                      <a:r>
                        <a:rPr lang="en-US" sz="2800" b="0" u="none" strike="noStrike" cap="none" dirty="0">
                          <a:solidFill>
                            <a:schemeClr val="dk1"/>
                          </a:solidFill>
                          <a:latin typeface="+mn-lt"/>
                          <a:ea typeface="Georgia"/>
                          <a:cs typeface="Georgia"/>
                          <a:sym typeface="Georgia"/>
                        </a:rPr>
                        <a:t>A. </a:t>
                      </a:r>
                      <a:r>
                        <a:rPr lang="en-GB" sz="2800" b="0" u="none" strike="noStrike" cap="none" dirty="0" smtClean="0">
                          <a:solidFill>
                            <a:schemeClr val="dk1"/>
                          </a:solidFill>
                          <a:latin typeface="+mn-lt"/>
                          <a:ea typeface="Georgia"/>
                          <a:cs typeface="Georgia"/>
                          <a:sym typeface="Georgia"/>
                        </a:rPr>
                        <a:t>Squeeze lemon juice onto the salmon fillet.</a:t>
                      </a:r>
                      <a:endParaRPr lang="en-US" sz="2800" b="0" u="none" strike="noStrike" cap="none" dirty="0">
                        <a:solidFill>
                          <a:schemeClr val="dk1"/>
                        </a:solidFill>
                        <a:latin typeface="+mn-lt"/>
                        <a:ea typeface="Georgia"/>
                        <a:cs typeface="Georgia"/>
                        <a:sym typeface="Georgia"/>
                      </a:endParaRPr>
                    </a:p>
                  </a:txBody>
                  <a:tcPr marL="91450" marR="91450" marT="45725" marB="45725">
                    <a:lnL w="57150" cap="flat" cmpd="sng">
                      <a:solidFill>
                        <a:schemeClr val="dk1"/>
                      </a:solidFill>
                      <a:prstDash val="solid"/>
                      <a:round/>
                      <a:headEnd type="none" w="med" len="med"/>
                      <a:tailEnd type="none" w="med" len="med"/>
                    </a:lnL>
                    <a:lnR w="57150" cap="flat" cmpd="sng">
                      <a:solidFill>
                        <a:schemeClr val="dk1"/>
                      </a:solidFill>
                      <a:prstDash val="solid"/>
                      <a:round/>
                      <a:headEnd type="none" w="med" len="med"/>
                      <a:tailEnd type="none" w="med" len="med"/>
                    </a:lnR>
                    <a:lnT w="57150" cap="flat" cmpd="sng">
                      <a:solidFill>
                        <a:schemeClr val="dk1"/>
                      </a:solidFill>
                      <a:prstDash val="solid"/>
                      <a:round/>
                      <a:headEnd type="none" w="med" len="med"/>
                      <a:tailEnd type="none" w="med" len="med"/>
                    </a:lnT>
                    <a:lnB w="57150" cap="flat" cmpd="sng">
                      <a:solidFill>
                        <a:schemeClr val="dk1"/>
                      </a:solidFill>
                      <a:prstDash val="solid"/>
                      <a:round/>
                      <a:headEnd type="none" w="med" len="med"/>
                      <a:tailEnd type="none" w="med" len="med"/>
                    </a:lnB>
                    <a:solidFill>
                      <a:schemeClr val="accent6">
                        <a:lumMod val="40000"/>
                        <a:lumOff val="60000"/>
                        <a:alpha val="29000"/>
                      </a:schemeClr>
                    </a:solidFill>
                  </a:tcPr>
                </a:tc>
              </a:tr>
              <a:tr h="370850">
                <a:tc>
                  <a:txBody>
                    <a:bodyPr/>
                    <a:lstStyle/>
                    <a:p>
                      <a:pPr marL="0" marR="0" lvl="0" indent="0" algn="l" rtl="0">
                        <a:lnSpc>
                          <a:spcPct val="150000"/>
                        </a:lnSpc>
                        <a:spcBef>
                          <a:spcPts val="0"/>
                        </a:spcBef>
                        <a:spcAft>
                          <a:spcPts val="0"/>
                        </a:spcAft>
                        <a:buClr>
                          <a:schemeClr val="dk1"/>
                        </a:buClr>
                        <a:buSzPct val="25000"/>
                        <a:buFont typeface="Arial"/>
                        <a:buNone/>
                      </a:pPr>
                      <a:r>
                        <a:rPr lang="en-US" sz="2800" b="0" u="none" strike="noStrike" cap="none" dirty="0">
                          <a:solidFill>
                            <a:schemeClr val="dk1"/>
                          </a:solidFill>
                          <a:latin typeface="+mn-lt"/>
                          <a:ea typeface="Merriweather"/>
                          <a:cs typeface="Merriweather"/>
                          <a:sym typeface="Merriweather"/>
                        </a:rPr>
                        <a:t>B. </a:t>
                      </a:r>
                      <a:r>
                        <a:rPr lang="en-GB" sz="2800" b="0" u="none" strike="noStrike" cap="none" dirty="0" smtClean="0">
                          <a:solidFill>
                            <a:schemeClr val="dk1"/>
                          </a:solidFill>
                          <a:latin typeface="+mn-lt"/>
                          <a:ea typeface="Merriweather"/>
                          <a:cs typeface="Merriweather"/>
                          <a:sym typeface="Merriweather"/>
                        </a:rPr>
                        <a:t>Could you please squeeze lemon juice onto the salmon fillet?</a:t>
                      </a:r>
                      <a:endParaRPr lang="en-US" sz="2800" b="0" u="none" strike="noStrike" cap="none" dirty="0">
                        <a:solidFill>
                          <a:schemeClr val="dk1"/>
                        </a:solidFill>
                        <a:latin typeface="+mn-lt"/>
                        <a:ea typeface="Merriweather"/>
                        <a:cs typeface="Merriweather"/>
                        <a:sym typeface="Merriweather"/>
                      </a:endParaRPr>
                    </a:p>
                  </a:txBody>
                  <a:tcPr marL="91450" marR="91450" marT="45725" marB="45725">
                    <a:lnL w="57150" cap="flat" cmpd="sng">
                      <a:solidFill>
                        <a:schemeClr val="dk1"/>
                      </a:solidFill>
                      <a:prstDash val="solid"/>
                      <a:round/>
                      <a:headEnd type="none" w="med" len="med"/>
                      <a:tailEnd type="none" w="med" len="med"/>
                    </a:lnL>
                    <a:lnR w="57150" cap="flat" cmpd="sng">
                      <a:solidFill>
                        <a:schemeClr val="dk1"/>
                      </a:solidFill>
                      <a:prstDash val="solid"/>
                      <a:round/>
                      <a:headEnd type="none" w="med" len="med"/>
                      <a:tailEnd type="none" w="med" len="med"/>
                    </a:lnR>
                    <a:lnT w="57150" cap="flat" cmpd="sng">
                      <a:solidFill>
                        <a:schemeClr val="dk1"/>
                      </a:solidFill>
                      <a:prstDash val="solid"/>
                      <a:round/>
                      <a:headEnd type="none" w="med" len="med"/>
                      <a:tailEnd type="none" w="med" len="med"/>
                    </a:lnT>
                    <a:lnB w="57150" cap="flat" cmpd="sng">
                      <a:solidFill>
                        <a:schemeClr val="dk1"/>
                      </a:solidFill>
                      <a:prstDash val="solid"/>
                      <a:round/>
                      <a:headEnd type="none" w="med" len="med"/>
                      <a:tailEnd type="none" w="med" len="med"/>
                    </a:lnB>
                    <a:solidFill>
                      <a:srgbClr val="FFFFFF"/>
                    </a:solidFill>
                  </a:tcPr>
                </a:tc>
              </a:tr>
              <a:tr h="2129025">
                <a:tc>
                  <a:txBody>
                    <a:bodyPr/>
                    <a:lstStyle/>
                    <a:p>
                      <a:pPr marL="0" marR="0" lvl="0" indent="0" algn="l" rtl="0">
                        <a:lnSpc>
                          <a:spcPct val="150000"/>
                        </a:lnSpc>
                        <a:spcBef>
                          <a:spcPts val="0"/>
                        </a:spcBef>
                        <a:spcAft>
                          <a:spcPts val="0"/>
                        </a:spcAft>
                        <a:buClr>
                          <a:schemeClr val="dk1"/>
                        </a:buClr>
                        <a:buSzPct val="25000"/>
                        <a:buFont typeface="Arial"/>
                        <a:buNone/>
                      </a:pPr>
                      <a:r>
                        <a:rPr lang="en-US" sz="2800" b="0" u="none" strike="noStrike" cap="none" dirty="0">
                          <a:solidFill>
                            <a:schemeClr val="dk1"/>
                          </a:solidFill>
                          <a:latin typeface="+mn-lt"/>
                          <a:ea typeface="Poiret One"/>
                          <a:cs typeface="Poiret One"/>
                          <a:sym typeface="Poiret One"/>
                        </a:rPr>
                        <a:t>C. </a:t>
                      </a:r>
                      <a:r>
                        <a:rPr lang="en-GB" sz="2800" b="0" u="none" strike="noStrike" cap="none" dirty="0" smtClean="0">
                          <a:solidFill>
                            <a:schemeClr val="dk1"/>
                          </a:solidFill>
                          <a:latin typeface="+mn-lt"/>
                          <a:ea typeface="Poiret One"/>
                          <a:cs typeface="Poiret One"/>
                          <a:sym typeface="Poiret One"/>
                        </a:rPr>
                        <a:t>Now, we will use lemon. You can cut the lemon into two halves. Then squeeze the lemon. Make sure the lemon juice is on the salmon fillet. This step can make your salmon fillet more delicious!</a:t>
                      </a:r>
                      <a:endParaRPr lang="en-US" sz="2800" b="0" u="none" strike="noStrike" cap="none" dirty="0">
                        <a:solidFill>
                          <a:schemeClr val="dk1"/>
                        </a:solidFill>
                        <a:latin typeface="+mn-lt"/>
                        <a:ea typeface="Poiret One"/>
                        <a:cs typeface="Poiret One"/>
                        <a:sym typeface="Poiret One"/>
                      </a:endParaRPr>
                    </a:p>
                  </a:txBody>
                  <a:tcPr marL="91450" marR="91450" marT="45725" marB="45725">
                    <a:lnL w="57150" cap="flat" cmpd="sng">
                      <a:solidFill>
                        <a:schemeClr val="dk1"/>
                      </a:solidFill>
                      <a:prstDash val="solid"/>
                      <a:round/>
                      <a:headEnd type="none" w="med" len="med"/>
                      <a:tailEnd type="none" w="med" len="med"/>
                    </a:lnL>
                    <a:lnR w="57150" cap="flat" cmpd="sng">
                      <a:solidFill>
                        <a:schemeClr val="dk1"/>
                      </a:solidFill>
                      <a:prstDash val="solid"/>
                      <a:round/>
                      <a:headEnd type="none" w="med" len="med"/>
                      <a:tailEnd type="none" w="med" len="med"/>
                    </a:lnR>
                    <a:lnT w="57150" cap="flat" cmpd="sng">
                      <a:solidFill>
                        <a:schemeClr val="dk1"/>
                      </a:solidFill>
                      <a:prstDash val="solid"/>
                      <a:round/>
                      <a:headEnd type="none" w="med" len="med"/>
                      <a:tailEnd type="none" w="med" len="med"/>
                    </a:lnT>
                    <a:lnB w="57150" cap="flat" cmpd="sng">
                      <a:solidFill>
                        <a:schemeClr val="dk1"/>
                      </a:solidFill>
                      <a:prstDash val="solid"/>
                      <a:round/>
                      <a:headEnd type="none" w="med" len="med"/>
                      <a:tailEnd type="none" w="med" len="med"/>
                    </a:lnB>
                    <a:solidFill>
                      <a:srgbClr val="FFD966">
                        <a:alpha val="46000"/>
                      </a:srgbClr>
                    </a:solidFill>
                  </a:tcPr>
                </a:tc>
              </a:tr>
            </a:tbl>
          </a:graphicData>
        </a:graphic>
      </p:graphicFrame>
      <p:sp>
        <p:nvSpPr>
          <p:cNvPr id="197" name="Shape 197"/>
          <p:cNvSpPr txBox="1">
            <a:spLocks noGrp="1"/>
          </p:cNvSpPr>
          <p:nvPr>
            <p:ph type="title"/>
          </p:nvPr>
        </p:nvSpPr>
        <p:spPr>
          <a:xfrm>
            <a:off x="325375" y="187725"/>
            <a:ext cx="10849200" cy="1927200"/>
          </a:xfrm>
          <a:prstGeom prst="rect">
            <a:avLst/>
          </a:prstGeom>
          <a:noFill/>
          <a:ln>
            <a:noFill/>
          </a:ln>
        </p:spPr>
        <p:txBody>
          <a:bodyPr lIns="91425" tIns="45700" rIns="91425" bIns="45700" anchor="ctr" anchorCtr="0">
            <a:noAutofit/>
          </a:bodyPr>
          <a:lstStyle/>
          <a:p>
            <a:pPr lvl="0">
              <a:buClr>
                <a:srgbClr val="000000"/>
              </a:buClr>
              <a:buSzPct val="25000"/>
            </a:pPr>
            <a:r>
              <a:rPr lang="en-US" sz="3600" b="1" dirty="0">
                <a:solidFill>
                  <a:srgbClr val="000000"/>
                </a:solidFill>
                <a:latin typeface="Quattrocento"/>
                <a:ea typeface="Quattrocento"/>
                <a:cs typeface="Quattrocento"/>
                <a:sym typeface="Quattrocento"/>
              </a:rPr>
              <a:t>7)  Compare the following instructions.</a:t>
            </a:r>
            <a:br>
              <a:rPr lang="en-US" sz="3600" b="1" dirty="0">
                <a:solidFill>
                  <a:srgbClr val="000000"/>
                </a:solidFill>
                <a:latin typeface="Quattrocento"/>
                <a:ea typeface="Quattrocento"/>
                <a:cs typeface="Quattrocento"/>
                <a:sym typeface="Quattrocento"/>
              </a:rPr>
            </a:br>
            <a:r>
              <a:rPr lang="en-US" sz="3600" b="1" dirty="0">
                <a:solidFill>
                  <a:srgbClr val="000000"/>
                </a:solidFill>
                <a:latin typeface="Quattrocento"/>
                <a:ea typeface="Quattrocento"/>
                <a:cs typeface="Quattrocento"/>
                <a:sym typeface="Quattrocento"/>
              </a:rPr>
              <a:t>Which set of instructions is normally found in a recipe? Why?</a:t>
            </a:r>
            <a:endParaRPr lang="en-US" b="1" u="sng" dirty="0">
              <a:solidFill>
                <a:srgbClr val="000000"/>
              </a:solidFill>
              <a:latin typeface="Quattrocento"/>
              <a:ea typeface="Quattrocento"/>
              <a:cs typeface="Quattrocento"/>
              <a:sym typeface="Quattrocento"/>
            </a:endParaRPr>
          </a:p>
        </p:txBody>
      </p:sp>
      <p:pic>
        <p:nvPicPr>
          <p:cNvPr id="198" name="Shape 198"/>
          <p:cNvPicPr preferRelativeResize="0"/>
          <p:nvPr/>
        </p:nvPicPr>
        <p:blipFill>
          <a:blip r:embed="rId3">
            <a:alphaModFix/>
          </a:blip>
          <a:stretch>
            <a:fillRect/>
          </a:stretch>
        </p:blipFill>
        <p:spPr>
          <a:xfrm>
            <a:off x="10294070" y="-11"/>
            <a:ext cx="1897917" cy="1574288"/>
          </a:xfrm>
          <a:prstGeom prst="rect">
            <a:avLst/>
          </a:prstGeom>
          <a:noFill/>
          <a:ln>
            <a:noFill/>
          </a:ln>
        </p:spPr>
      </p:pic>
      <p:sp>
        <p:nvSpPr>
          <p:cNvPr id="2" name="Slide Number Placeholder 1"/>
          <p:cNvSpPr>
            <a:spLocks noGrp="1"/>
          </p:cNvSpPr>
          <p:nvPr>
            <p:ph type="sldNum" idx="12"/>
          </p:nvPr>
        </p:nvSpPr>
        <p:spPr/>
        <p:txBody>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13</a:t>
            </a:fld>
            <a:endParaRPr lang="en-US" sz="1200" b="0" i="0" u="none" strike="noStrike" cap="none" dirty="0">
              <a:solidFill>
                <a:srgbClr val="888888"/>
              </a:solidFill>
              <a:latin typeface="Calibri"/>
              <a:ea typeface="Calibri"/>
              <a:cs typeface="Calibri"/>
              <a:sym typeface="Calibri"/>
            </a:endParaRPr>
          </a:p>
        </p:txBody>
      </p:sp>
      <p:sp>
        <p:nvSpPr>
          <p:cNvPr id="6" name="TextBox 5"/>
          <p:cNvSpPr txBox="1"/>
          <p:nvPr/>
        </p:nvSpPr>
        <p:spPr>
          <a:xfrm>
            <a:off x="9599414" y="2567930"/>
            <a:ext cx="557561" cy="646331"/>
          </a:xfrm>
          <a:prstGeom prst="rect">
            <a:avLst/>
          </a:prstGeom>
          <a:noFill/>
        </p:spPr>
        <p:txBody>
          <a:bodyPr wrap="square" rtlCol="0">
            <a:spAutoFit/>
          </a:bodyPr>
          <a:lstStyle/>
          <a:p>
            <a:r>
              <a:rPr lang="en-US" sz="3600" b="1" dirty="0" smtClean="0">
                <a:solidFill>
                  <a:srgbClr val="FF0000"/>
                </a:solidFill>
              </a:rPr>
              <a:t>√</a:t>
            </a:r>
            <a:endParaRPr lang="en-US" sz="3600" b="1" dirty="0">
              <a:solidFill>
                <a:srgbClr val="FF000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Shape 209"/>
          <p:cNvPicPr preferRelativeResize="0"/>
          <p:nvPr/>
        </p:nvPicPr>
        <p:blipFill>
          <a:blip r:embed="rId3">
            <a:alphaModFix/>
          </a:blip>
          <a:stretch>
            <a:fillRect/>
          </a:stretch>
        </p:blipFill>
        <p:spPr>
          <a:xfrm>
            <a:off x="1283025" y="3195555"/>
            <a:ext cx="9354374" cy="3616725"/>
          </a:xfrm>
          <a:prstGeom prst="rect">
            <a:avLst/>
          </a:prstGeom>
          <a:noFill/>
          <a:ln>
            <a:noFill/>
          </a:ln>
        </p:spPr>
      </p:pic>
      <p:sp>
        <p:nvSpPr>
          <p:cNvPr id="210" name="Shape 210"/>
          <p:cNvSpPr txBox="1">
            <a:spLocks noGrp="1"/>
          </p:cNvSpPr>
          <p:nvPr>
            <p:ph type="body" idx="1"/>
          </p:nvPr>
        </p:nvSpPr>
        <p:spPr>
          <a:xfrm>
            <a:off x="770850" y="225249"/>
            <a:ext cx="10475100" cy="2451044"/>
          </a:xfrm>
          <a:prstGeom prst="rect">
            <a:avLst/>
          </a:prstGeom>
        </p:spPr>
        <p:txBody>
          <a:bodyPr lIns="91425" tIns="91425" rIns="91425" bIns="91425" anchor="t" anchorCtr="0">
            <a:noAutofit/>
          </a:bodyPr>
          <a:lstStyle/>
          <a:p>
            <a:pPr marL="0" lvl="0" indent="-69850" algn="just">
              <a:lnSpc>
                <a:spcPct val="115000"/>
              </a:lnSpc>
              <a:spcBef>
                <a:spcPts val="0"/>
              </a:spcBef>
              <a:buClr>
                <a:schemeClr val="dk1"/>
              </a:buClr>
              <a:buSzPct val="26190"/>
              <a:buFont typeface="Arial"/>
              <a:buNone/>
            </a:pPr>
            <a:r>
              <a:rPr lang="en-US" sz="4200" dirty="0" smtClean="0">
                <a:latin typeface="Arial" panose="020B0604020202020204" pitchFamily="34" charset="0"/>
                <a:ea typeface="Vidaloka"/>
                <a:cs typeface="Arial" panose="020B0604020202020204" pitchFamily="34" charset="0"/>
                <a:sym typeface="Vidaloka"/>
              </a:rPr>
              <a:t>Discussion: </a:t>
            </a:r>
            <a:r>
              <a:rPr lang="en-US" sz="4200" dirty="0">
                <a:latin typeface="Arial" panose="020B0604020202020204" pitchFamily="34" charset="0"/>
                <a:ea typeface="Vidaloka"/>
                <a:cs typeface="Arial" panose="020B0604020202020204" pitchFamily="34" charset="0"/>
                <a:sym typeface="Vidaloka"/>
              </a:rPr>
              <a:t>When Kelsey </a:t>
            </a:r>
            <a:r>
              <a:rPr lang="en-US" sz="4200" dirty="0" smtClean="0">
                <a:latin typeface="Arial" panose="020B0604020202020204" pitchFamily="34" charset="0"/>
                <a:ea typeface="Vidaloka"/>
                <a:cs typeface="Arial" panose="020B0604020202020204" pitchFamily="34" charset="0"/>
                <a:sym typeface="Vidaloka"/>
              </a:rPr>
              <a:t>is doing the </a:t>
            </a:r>
            <a:r>
              <a:rPr lang="en-US" sz="4200" dirty="0">
                <a:latin typeface="Arial" panose="020B0604020202020204" pitchFamily="34" charset="0"/>
                <a:ea typeface="Vidaloka"/>
                <a:cs typeface="Arial" panose="020B0604020202020204" pitchFamily="34" charset="0"/>
                <a:sym typeface="Vidaloka"/>
              </a:rPr>
              <a:t>cooking </a:t>
            </a:r>
            <a:r>
              <a:rPr lang="en-US" sz="4200" dirty="0" smtClean="0">
                <a:latin typeface="Arial" panose="020B0604020202020204" pitchFamily="34" charset="0"/>
                <a:ea typeface="Vidaloka"/>
                <a:cs typeface="Arial" panose="020B0604020202020204" pitchFamily="34" charset="0"/>
                <a:sym typeface="Vidaloka"/>
              </a:rPr>
              <a:t>demonstration, </a:t>
            </a:r>
            <a:r>
              <a:rPr lang="en-US" sz="4200" dirty="0">
                <a:latin typeface="Arial" panose="020B0604020202020204" pitchFamily="34" charset="0"/>
                <a:ea typeface="Vidaloka"/>
                <a:cs typeface="Arial" panose="020B0604020202020204" pitchFamily="34" charset="0"/>
                <a:sym typeface="Vidaloka"/>
              </a:rPr>
              <a:t>why </a:t>
            </a:r>
            <a:r>
              <a:rPr lang="en-US" sz="4200" dirty="0" smtClean="0">
                <a:latin typeface="Arial" panose="020B0604020202020204" pitchFamily="34" charset="0"/>
                <a:ea typeface="Vidaloka"/>
                <a:cs typeface="Arial" panose="020B0604020202020204" pitchFamily="34" charset="0"/>
                <a:sym typeface="Vidaloka"/>
              </a:rPr>
              <a:t>doesn’t </a:t>
            </a:r>
            <a:r>
              <a:rPr lang="en-US" sz="4200" dirty="0">
                <a:latin typeface="Arial" panose="020B0604020202020204" pitchFamily="34" charset="0"/>
                <a:ea typeface="Vidaloka"/>
                <a:cs typeface="Arial" panose="020B0604020202020204" pitchFamily="34" charset="0"/>
                <a:sym typeface="Vidaloka"/>
              </a:rPr>
              <a:t>she use imperatives all the time? </a:t>
            </a:r>
          </a:p>
        </p:txBody>
      </p:sp>
      <p:sp>
        <p:nvSpPr>
          <p:cNvPr id="2" name="Slide Number Placeholder 1"/>
          <p:cNvSpPr>
            <a:spLocks noGrp="1"/>
          </p:cNvSpPr>
          <p:nvPr>
            <p:ph type="sldNum" idx="12"/>
          </p:nvPr>
        </p:nvSpPr>
        <p:spPr/>
        <p:txBody>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14</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800925" y="479275"/>
            <a:ext cx="10399500" cy="62160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None/>
            </a:pPr>
            <a:endParaRPr sz="3600" dirty="0">
              <a:latin typeface="Libre Baskerville"/>
              <a:ea typeface="Libre Baskerville"/>
              <a:cs typeface="Libre Baskerville"/>
              <a:sym typeface="Libre Baskerville"/>
            </a:endParaRPr>
          </a:p>
          <a:p>
            <a:pPr marL="0" marR="0" lvl="0" indent="0" algn="l" rtl="0">
              <a:lnSpc>
                <a:spcPct val="90000"/>
              </a:lnSpc>
              <a:spcBef>
                <a:spcPts val="0"/>
              </a:spcBef>
              <a:spcAft>
                <a:spcPts val="0"/>
              </a:spcAft>
              <a:buClr>
                <a:schemeClr val="dk1"/>
              </a:buClr>
              <a:buSzPct val="100000"/>
              <a:buNone/>
            </a:pPr>
            <a:r>
              <a:rPr lang="en-US" sz="3600" dirty="0" smtClean="0">
                <a:latin typeface="+mn-lt"/>
                <a:ea typeface="Libre Baskerville"/>
                <a:cs typeface="Libre Baskerville"/>
                <a:sym typeface="Libre Baskerville"/>
              </a:rPr>
              <a:t>It’s y</a:t>
            </a:r>
            <a:r>
              <a:rPr lang="en-US" sz="3600" b="0" i="0" u="none" strike="noStrike" cap="none" dirty="0" smtClean="0">
                <a:solidFill>
                  <a:schemeClr val="dk1"/>
                </a:solidFill>
                <a:latin typeface="+mn-lt"/>
                <a:ea typeface="Libre Baskerville"/>
                <a:cs typeface="Libre Baskerville"/>
                <a:sym typeface="Libre Baskerville"/>
              </a:rPr>
              <a:t>our </a:t>
            </a:r>
            <a:r>
              <a:rPr lang="en-US" sz="3600" b="0" i="0" u="none" strike="noStrike" cap="none" dirty="0">
                <a:solidFill>
                  <a:schemeClr val="dk1"/>
                </a:solidFill>
                <a:latin typeface="+mn-lt"/>
                <a:ea typeface="Libre Baskerville"/>
                <a:cs typeface="Libre Baskerville"/>
                <a:sym typeface="Libre Baskerville"/>
              </a:rPr>
              <a:t>time to show Kelsey and the </a:t>
            </a:r>
            <a:r>
              <a:rPr lang="en-US" sz="3600" b="0" i="0" u="none" strike="noStrike" cap="none" dirty="0" smtClean="0">
                <a:solidFill>
                  <a:schemeClr val="dk1"/>
                </a:solidFill>
                <a:latin typeface="+mn-lt"/>
                <a:ea typeface="Libre Baskerville"/>
                <a:cs typeface="Libre Baskerville"/>
                <a:sym typeface="Libre Baskerville"/>
              </a:rPr>
              <a:t>visitors how to cook </a:t>
            </a:r>
            <a:r>
              <a:rPr lang="en-US" sz="3600" b="0" i="0" u="none" strike="noStrike" cap="none" dirty="0">
                <a:solidFill>
                  <a:schemeClr val="dk1"/>
                </a:solidFill>
                <a:latin typeface="+mn-lt"/>
                <a:ea typeface="Libre Baskerville"/>
                <a:cs typeface="Libre Baskerville"/>
                <a:sym typeface="Libre Baskerville"/>
              </a:rPr>
              <a:t>a dish!</a:t>
            </a:r>
          </a:p>
          <a:p>
            <a:pPr marL="0" marR="0" lvl="0" indent="0" algn="l" rtl="0">
              <a:lnSpc>
                <a:spcPct val="90000"/>
              </a:lnSpc>
              <a:spcBef>
                <a:spcPts val="1000"/>
              </a:spcBef>
              <a:spcAft>
                <a:spcPts val="0"/>
              </a:spcAft>
              <a:buClr>
                <a:schemeClr val="dk1"/>
              </a:buClr>
              <a:buSzPct val="100000"/>
              <a:buNone/>
            </a:pPr>
            <a:endParaRPr lang="en-US" sz="3600" b="0" i="0" u="none" strike="noStrike" cap="none" dirty="0" smtClean="0">
              <a:solidFill>
                <a:schemeClr val="dk1"/>
              </a:solidFill>
              <a:latin typeface="+mn-lt"/>
              <a:ea typeface="Libre Baskerville"/>
              <a:cs typeface="Libre Baskerville"/>
              <a:sym typeface="Libre Baskerville"/>
            </a:endParaRPr>
          </a:p>
          <a:p>
            <a:pPr marL="0" marR="0" lvl="0" indent="0" algn="l" rtl="0">
              <a:lnSpc>
                <a:spcPct val="90000"/>
              </a:lnSpc>
              <a:spcBef>
                <a:spcPts val="1000"/>
              </a:spcBef>
              <a:spcAft>
                <a:spcPts val="0"/>
              </a:spcAft>
              <a:buClr>
                <a:schemeClr val="dk1"/>
              </a:buClr>
              <a:buSzPct val="100000"/>
              <a:buNone/>
            </a:pPr>
            <a:r>
              <a:rPr lang="en-US" sz="3600" b="0" i="0" u="none" strike="noStrike" cap="none" dirty="0" smtClean="0">
                <a:solidFill>
                  <a:schemeClr val="dk1"/>
                </a:solidFill>
                <a:latin typeface="+mn-lt"/>
                <a:ea typeface="Libre Baskerville"/>
                <a:cs typeface="Libre Baskerville"/>
                <a:sym typeface="Libre Baskerville"/>
              </a:rPr>
              <a:t>No </a:t>
            </a:r>
            <a:r>
              <a:rPr lang="en-US" sz="3600" b="0" i="0" u="none" strike="noStrike" cap="none" dirty="0">
                <a:solidFill>
                  <a:schemeClr val="dk1"/>
                </a:solidFill>
                <a:latin typeface="+mn-lt"/>
                <a:ea typeface="Libre Baskerville"/>
                <a:cs typeface="Libre Baskerville"/>
                <a:sym typeface="Libre Baskerville"/>
              </a:rPr>
              <a:t>idea about cooking?</a:t>
            </a:r>
          </a:p>
          <a:p>
            <a:pPr marL="685800" marR="0" lvl="1" indent="-304800" algn="l" rtl="0">
              <a:lnSpc>
                <a:spcPct val="90000"/>
              </a:lnSpc>
              <a:spcBef>
                <a:spcPts val="500"/>
              </a:spcBef>
              <a:spcAft>
                <a:spcPts val="0"/>
              </a:spcAft>
              <a:buClr>
                <a:schemeClr val="dk1"/>
              </a:buClr>
              <a:buSzPct val="100000"/>
              <a:buFont typeface="Libre Baskerville"/>
              <a:buChar char="-"/>
            </a:pPr>
            <a:r>
              <a:rPr lang="en-US" sz="3600" b="0" i="0" u="none" strike="noStrike" cap="none" dirty="0">
                <a:solidFill>
                  <a:srgbClr val="00B050"/>
                </a:solidFill>
                <a:latin typeface="+mn-lt"/>
                <a:ea typeface="Oswald"/>
                <a:cs typeface="Oswald"/>
                <a:sym typeface="Oswald"/>
              </a:rPr>
              <a:t>Watch the video</a:t>
            </a:r>
            <a:r>
              <a:rPr lang="en-US" sz="3600" b="0" i="0" u="none" strike="noStrike" cap="none" dirty="0">
                <a:solidFill>
                  <a:srgbClr val="00B050"/>
                </a:solidFill>
                <a:latin typeface="+mn-lt"/>
                <a:ea typeface="Libre Baskerville"/>
                <a:cs typeface="Libre Baskerville"/>
                <a:sym typeface="Libre Baskerville"/>
              </a:rPr>
              <a:t> </a:t>
            </a:r>
            <a:r>
              <a:rPr lang="en-US" sz="3600" b="0" i="0" u="none" strike="noStrike" cap="none" dirty="0">
                <a:solidFill>
                  <a:schemeClr val="dk1"/>
                </a:solidFill>
                <a:latin typeface="+mn-lt"/>
                <a:ea typeface="Libre Baskerville"/>
                <a:cs typeface="Libre Baskerville"/>
                <a:sym typeface="Libre Baskerville"/>
              </a:rPr>
              <a:t>and get some </a:t>
            </a:r>
            <a:r>
              <a:rPr lang="en-US" sz="3600" b="0" i="0" u="none" strike="noStrike" cap="none" dirty="0" smtClean="0">
                <a:solidFill>
                  <a:schemeClr val="dk1"/>
                </a:solidFill>
                <a:latin typeface="+mn-lt"/>
                <a:ea typeface="Libre Baskerville"/>
                <a:cs typeface="Libre Baskerville"/>
                <a:sym typeface="Libre Baskerville"/>
              </a:rPr>
              <a:t>ideas, and </a:t>
            </a:r>
            <a:r>
              <a:rPr lang="en-US" sz="3600" b="0" i="0" u="none" strike="noStrike" cap="none" dirty="0" smtClean="0">
                <a:solidFill>
                  <a:srgbClr val="00B050"/>
                </a:solidFill>
                <a:latin typeface="+mn-lt"/>
                <a:ea typeface="Libre Baskerville"/>
                <a:cs typeface="Libre Baskerville"/>
                <a:sym typeface="Libre Baskerville"/>
              </a:rPr>
              <a:t>complete the recipe</a:t>
            </a:r>
            <a:r>
              <a:rPr lang="en-US" sz="3600" b="0" i="0" u="none" strike="noStrike" cap="none" dirty="0" smtClean="0">
                <a:solidFill>
                  <a:schemeClr val="dk1"/>
                </a:solidFill>
                <a:latin typeface="+mn-lt"/>
                <a:ea typeface="Libre Baskerville"/>
                <a:cs typeface="Libre Baskerville"/>
                <a:sym typeface="Libre Baskerville"/>
              </a:rPr>
              <a:t>!</a:t>
            </a:r>
          </a:p>
          <a:p>
            <a:pPr marL="381000" lvl="1" indent="0">
              <a:buNone/>
            </a:pPr>
            <a:r>
              <a:rPr lang="en-HK" sz="3600" u="sng" dirty="0">
                <a:hlinkClick r:id="rId3"/>
              </a:rPr>
              <a:t>https://www.youtube.com/watch?v=CjsPTtxpqI4</a:t>
            </a:r>
            <a:endParaRPr lang="en-US" sz="3600" b="0" i="0" u="none" strike="noStrike" cap="none" dirty="0">
              <a:solidFill>
                <a:schemeClr val="dk1"/>
              </a:solidFill>
              <a:latin typeface="+mn-lt"/>
              <a:ea typeface="Libre Baskerville"/>
              <a:cs typeface="Libre Baskerville"/>
              <a:sym typeface="Libre Baskerville"/>
            </a:endParaRPr>
          </a:p>
        </p:txBody>
      </p:sp>
      <p:pic>
        <p:nvPicPr>
          <p:cNvPr id="223" name="Shape 223"/>
          <p:cNvPicPr preferRelativeResize="0"/>
          <p:nvPr/>
        </p:nvPicPr>
        <p:blipFill>
          <a:blip r:embed="rId4">
            <a:alphaModFix/>
          </a:blip>
          <a:stretch>
            <a:fillRect/>
          </a:stretch>
        </p:blipFill>
        <p:spPr>
          <a:xfrm>
            <a:off x="7863467" y="5129562"/>
            <a:ext cx="2918801" cy="1859543"/>
          </a:xfrm>
          <a:prstGeom prst="rect">
            <a:avLst/>
          </a:prstGeom>
          <a:noFill/>
          <a:ln>
            <a:noFill/>
          </a:ln>
        </p:spPr>
      </p:pic>
      <p:sp>
        <p:nvSpPr>
          <p:cNvPr id="2" name="Slide Number Placeholder 1"/>
          <p:cNvSpPr>
            <a:spLocks noGrp="1"/>
          </p:cNvSpPr>
          <p:nvPr>
            <p:ph type="sldNum" idx="12"/>
          </p:nvPr>
        </p:nvSpPr>
        <p:spPr/>
        <p:txBody>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15</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347546" y="274005"/>
            <a:ext cx="10515600" cy="6496800"/>
          </a:xfrm>
          <a:prstGeom prst="rect">
            <a:avLst/>
          </a:prstGeom>
        </p:spPr>
        <p:txBody>
          <a:bodyPr lIns="91425" tIns="91425" rIns="91425" bIns="91425" anchor="t" anchorCtr="0">
            <a:noAutofit/>
          </a:bodyPr>
          <a:lstStyle/>
          <a:p>
            <a:pPr marL="0" lvl="0" indent="0" algn="ctr">
              <a:lnSpc>
                <a:spcPct val="100000"/>
              </a:lnSpc>
              <a:spcBef>
                <a:spcPts val="0"/>
              </a:spcBef>
              <a:buNone/>
            </a:pPr>
            <a:r>
              <a:rPr lang="en-US" sz="2400" b="1" u="sng" dirty="0">
                <a:solidFill>
                  <a:srgbClr val="0070C0"/>
                </a:solidFill>
                <a:latin typeface="Merriweather"/>
                <a:ea typeface="Merriweather"/>
                <a:cs typeface="Merriweather"/>
                <a:sym typeface="Merriweather"/>
              </a:rPr>
              <a:t>Chinese Rice Porridge</a:t>
            </a:r>
          </a:p>
          <a:p>
            <a:pPr marL="0" lvl="0" indent="0">
              <a:lnSpc>
                <a:spcPct val="100000"/>
              </a:lnSpc>
              <a:spcBef>
                <a:spcPts val="0"/>
              </a:spcBef>
              <a:buNone/>
            </a:pPr>
            <a:endParaRPr sz="2400" dirty="0">
              <a:solidFill>
                <a:srgbClr val="000000"/>
              </a:solidFill>
              <a:latin typeface="+mj-lt"/>
              <a:ea typeface="Limelight"/>
              <a:cs typeface="Limelight"/>
              <a:sym typeface="Limelight"/>
            </a:endParaRPr>
          </a:p>
          <a:p>
            <a:pPr marL="0" lvl="0" indent="0" algn="just">
              <a:lnSpc>
                <a:spcPct val="115000"/>
              </a:lnSpc>
              <a:spcBef>
                <a:spcPts val="0"/>
              </a:spcBef>
              <a:buNone/>
            </a:pPr>
            <a:r>
              <a:rPr lang="en-US" sz="2400" u="sng" dirty="0">
                <a:solidFill>
                  <a:srgbClr val="000000"/>
                </a:solidFill>
                <a:latin typeface="+mj-lt"/>
                <a:ea typeface="Limelight"/>
                <a:cs typeface="Limelight"/>
                <a:sym typeface="Limelight"/>
              </a:rPr>
              <a:t>Ingredients:</a:t>
            </a:r>
          </a:p>
          <a:p>
            <a:pPr marL="0" lvl="0" indent="0" algn="just">
              <a:lnSpc>
                <a:spcPct val="115000"/>
              </a:lnSpc>
              <a:spcBef>
                <a:spcPts val="0"/>
              </a:spcBef>
              <a:buNone/>
            </a:pPr>
            <a:r>
              <a:rPr lang="en-US" sz="2400" dirty="0">
                <a:solidFill>
                  <a:srgbClr val="000000"/>
                </a:solidFill>
                <a:latin typeface="+mj-lt"/>
                <a:ea typeface="Quicksand"/>
                <a:cs typeface="Quicksand"/>
                <a:sym typeface="Quicksand"/>
              </a:rPr>
              <a:t>Frozen </a:t>
            </a:r>
            <a:r>
              <a:rPr lang="en-US" sz="2400" dirty="0" smtClean="0">
                <a:solidFill>
                  <a:srgbClr val="000000"/>
                </a:solidFill>
                <a:latin typeface="+mj-lt"/>
                <a:ea typeface="Quicksand"/>
                <a:cs typeface="Quicksand"/>
                <a:sym typeface="Quicksand"/>
              </a:rPr>
              <a:t>jasmine </a:t>
            </a:r>
            <a:r>
              <a:rPr lang="en-US" sz="2400" dirty="0">
                <a:solidFill>
                  <a:srgbClr val="000000"/>
                </a:solidFill>
                <a:latin typeface="+mj-lt"/>
                <a:ea typeface="Quicksand"/>
                <a:cs typeface="Quicksand"/>
                <a:sym typeface="Quicksand"/>
              </a:rPr>
              <a:t>rice</a:t>
            </a:r>
          </a:p>
          <a:p>
            <a:pPr marL="0" lvl="0" indent="0" algn="just">
              <a:lnSpc>
                <a:spcPct val="115000"/>
              </a:lnSpc>
              <a:spcBef>
                <a:spcPts val="0"/>
              </a:spcBef>
              <a:buNone/>
            </a:pPr>
            <a:r>
              <a:rPr lang="en-US" sz="2400" dirty="0" smtClean="0">
                <a:solidFill>
                  <a:srgbClr val="000000"/>
                </a:solidFill>
                <a:latin typeface="+mj-lt"/>
                <a:ea typeface="Quicksand"/>
                <a:cs typeface="Quicksand"/>
                <a:sym typeface="Quicksand"/>
              </a:rPr>
              <a:t>Pre-cooked meat</a:t>
            </a:r>
            <a:endParaRPr lang="en-US" sz="2400" dirty="0">
              <a:solidFill>
                <a:srgbClr val="000000"/>
              </a:solidFill>
              <a:latin typeface="+mj-lt"/>
              <a:ea typeface="Quicksand"/>
              <a:cs typeface="Quicksand"/>
              <a:sym typeface="Quicksand"/>
            </a:endParaRPr>
          </a:p>
          <a:p>
            <a:pPr marL="0" lvl="0" indent="0" algn="just">
              <a:lnSpc>
                <a:spcPct val="115000"/>
              </a:lnSpc>
              <a:spcBef>
                <a:spcPts val="0"/>
              </a:spcBef>
              <a:buNone/>
            </a:pPr>
            <a:r>
              <a:rPr lang="en-US" sz="2400" dirty="0">
                <a:solidFill>
                  <a:srgbClr val="000000"/>
                </a:solidFill>
                <a:latin typeface="+mj-lt"/>
                <a:ea typeface="Quicksand"/>
                <a:cs typeface="Quicksand"/>
                <a:sym typeface="Quicksand"/>
              </a:rPr>
              <a:t>Green onions</a:t>
            </a:r>
          </a:p>
          <a:p>
            <a:pPr marL="0" lvl="0" indent="0" algn="just">
              <a:lnSpc>
                <a:spcPct val="115000"/>
              </a:lnSpc>
              <a:spcBef>
                <a:spcPts val="0"/>
              </a:spcBef>
              <a:buNone/>
            </a:pPr>
            <a:r>
              <a:rPr lang="en-US" sz="2400" dirty="0">
                <a:solidFill>
                  <a:srgbClr val="000000"/>
                </a:solidFill>
                <a:latin typeface="+mj-lt"/>
                <a:ea typeface="Quicksand"/>
                <a:cs typeface="Quicksand"/>
                <a:sym typeface="Quicksand"/>
              </a:rPr>
              <a:t>Chicken broth</a:t>
            </a:r>
          </a:p>
          <a:p>
            <a:pPr marL="0" lvl="0" indent="0" algn="just">
              <a:lnSpc>
                <a:spcPct val="115000"/>
              </a:lnSpc>
              <a:spcBef>
                <a:spcPts val="0"/>
              </a:spcBef>
              <a:buNone/>
            </a:pPr>
            <a:r>
              <a:rPr lang="en-US" sz="2400" dirty="0">
                <a:solidFill>
                  <a:srgbClr val="000000"/>
                </a:solidFill>
                <a:latin typeface="+mj-lt"/>
                <a:ea typeface="Quicksand"/>
                <a:cs typeface="Quicksand"/>
                <a:sym typeface="Quicksand"/>
              </a:rPr>
              <a:t>Dried scallops</a:t>
            </a:r>
          </a:p>
          <a:p>
            <a:pPr marL="0" lvl="0" indent="0" algn="just">
              <a:lnSpc>
                <a:spcPct val="115000"/>
              </a:lnSpc>
              <a:spcBef>
                <a:spcPts val="0"/>
              </a:spcBef>
              <a:buNone/>
            </a:pPr>
            <a:endParaRPr sz="2400" u="sng" dirty="0">
              <a:solidFill>
                <a:srgbClr val="000000"/>
              </a:solidFill>
              <a:latin typeface="+mj-lt"/>
              <a:ea typeface="Limelight"/>
              <a:cs typeface="Limelight"/>
              <a:sym typeface="Limelight"/>
            </a:endParaRPr>
          </a:p>
          <a:p>
            <a:pPr marL="0" lvl="0" indent="0" algn="just">
              <a:lnSpc>
                <a:spcPct val="115000"/>
              </a:lnSpc>
              <a:spcBef>
                <a:spcPts val="0"/>
              </a:spcBef>
              <a:buNone/>
            </a:pPr>
            <a:r>
              <a:rPr lang="en-US" sz="2400" u="sng" dirty="0">
                <a:solidFill>
                  <a:srgbClr val="000000"/>
                </a:solidFill>
                <a:latin typeface="+mj-lt"/>
                <a:ea typeface="Limelight"/>
                <a:cs typeface="Limelight"/>
                <a:sym typeface="Limelight"/>
              </a:rPr>
              <a:t>Steps:</a:t>
            </a:r>
          </a:p>
          <a:p>
            <a:pPr lvl="0" indent="0" algn="just">
              <a:lnSpc>
                <a:spcPct val="115000"/>
              </a:lnSpc>
              <a:spcBef>
                <a:spcPts val="0"/>
              </a:spcBef>
              <a:buNone/>
            </a:pPr>
            <a:r>
              <a:rPr lang="en-US" sz="2400" dirty="0">
                <a:solidFill>
                  <a:srgbClr val="000000"/>
                </a:solidFill>
                <a:latin typeface="+mj-lt"/>
                <a:ea typeface="Quicksand"/>
                <a:cs typeface="Quicksand"/>
                <a:sym typeface="Quicksand"/>
              </a:rPr>
              <a:t>1.  </a:t>
            </a:r>
            <a:r>
              <a:rPr lang="en-US" sz="2400" dirty="0" smtClean="0">
                <a:solidFill>
                  <a:srgbClr val="000000"/>
                </a:solidFill>
                <a:latin typeface="+mj-lt"/>
                <a:ea typeface="Quicksand"/>
                <a:cs typeface="Quicksand"/>
                <a:sym typeface="Quicksand"/>
              </a:rPr>
              <a:t>Boil </a:t>
            </a:r>
            <a:r>
              <a:rPr lang="en-US" sz="2400" dirty="0">
                <a:solidFill>
                  <a:srgbClr val="000000"/>
                </a:solidFill>
                <a:latin typeface="+mj-lt"/>
                <a:ea typeface="Quicksand"/>
                <a:cs typeface="Quicksand"/>
                <a:sym typeface="Quicksand"/>
              </a:rPr>
              <a:t>the water and dried </a:t>
            </a:r>
            <a:r>
              <a:rPr lang="en-US" sz="2400" dirty="0" smtClean="0">
                <a:solidFill>
                  <a:srgbClr val="000000"/>
                </a:solidFill>
                <a:latin typeface="+mj-lt"/>
                <a:ea typeface="Quicksand"/>
                <a:cs typeface="Quicksand"/>
                <a:sym typeface="Quicksand"/>
              </a:rPr>
              <a:t>scallops.</a:t>
            </a:r>
            <a:endParaRPr lang="en-US" sz="2400" dirty="0">
              <a:solidFill>
                <a:srgbClr val="000000"/>
              </a:solidFill>
              <a:latin typeface="+mj-lt"/>
              <a:ea typeface="Quicksand"/>
              <a:cs typeface="Quicksand"/>
              <a:sym typeface="Quicksand"/>
            </a:endParaRPr>
          </a:p>
          <a:p>
            <a:pPr marL="685800" lvl="0" indent="-457200" algn="just">
              <a:lnSpc>
                <a:spcPct val="115000"/>
              </a:lnSpc>
              <a:spcBef>
                <a:spcPts val="0"/>
              </a:spcBef>
              <a:buAutoNum type="arabicPeriod" startAt="2"/>
            </a:pPr>
            <a:r>
              <a:rPr lang="en-US" sz="2400" dirty="0" smtClean="0">
                <a:solidFill>
                  <a:srgbClr val="000000"/>
                </a:solidFill>
                <a:latin typeface="+mj-lt"/>
                <a:ea typeface="Quicksand"/>
                <a:cs typeface="Quicksand"/>
                <a:sym typeface="Quicksand"/>
              </a:rPr>
              <a:t>Add </a:t>
            </a:r>
            <a:r>
              <a:rPr lang="en-US" sz="2400" dirty="0">
                <a:solidFill>
                  <a:srgbClr val="000000"/>
                </a:solidFill>
                <a:latin typeface="+mj-lt"/>
                <a:ea typeface="Quicksand"/>
                <a:cs typeface="Quicksand"/>
                <a:sym typeface="Quicksand"/>
              </a:rPr>
              <a:t>in the frozen </a:t>
            </a:r>
            <a:r>
              <a:rPr lang="en-US" sz="2400" dirty="0" smtClean="0">
                <a:solidFill>
                  <a:srgbClr val="000000"/>
                </a:solidFill>
                <a:latin typeface="+mj-lt"/>
                <a:ea typeface="Quicksand"/>
                <a:cs typeface="Quicksand"/>
                <a:sym typeface="Quicksand"/>
              </a:rPr>
              <a:t>rice.</a:t>
            </a:r>
          </a:p>
          <a:p>
            <a:pPr marL="685800" lvl="0" indent="-457200" algn="just">
              <a:lnSpc>
                <a:spcPct val="115000"/>
              </a:lnSpc>
              <a:spcBef>
                <a:spcPts val="0"/>
              </a:spcBef>
              <a:buAutoNum type="arabicPeriod" startAt="2"/>
            </a:pPr>
            <a:r>
              <a:rPr lang="en-US" sz="2400" dirty="0" smtClean="0">
                <a:solidFill>
                  <a:srgbClr val="000000"/>
                </a:solidFill>
                <a:latin typeface="+mj-lt"/>
                <a:ea typeface="Quicksand"/>
                <a:cs typeface="Quicksand"/>
                <a:sym typeface="Quicksand"/>
              </a:rPr>
              <a:t>Cook on high heat for </a:t>
            </a:r>
            <a:r>
              <a:rPr lang="en-US" sz="2400" dirty="0">
                <a:solidFill>
                  <a:srgbClr val="000000"/>
                </a:solidFill>
                <a:latin typeface="+mj-lt"/>
                <a:ea typeface="Quicksand"/>
                <a:cs typeface="Quicksand"/>
                <a:sym typeface="Quicksand"/>
              </a:rPr>
              <a:t>15 </a:t>
            </a:r>
            <a:r>
              <a:rPr lang="en-US" sz="2400" dirty="0" smtClean="0">
                <a:solidFill>
                  <a:srgbClr val="000000"/>
                </a:solidFill>
                <a:latin typeface="+mj-lt"/>
                <a:ea typeface="Quicksand"/>
                <a:cs typeface="Quicksand"/>
                <a:sym typeface="Quicksand"/>
              </a:rPr>
              <a:t>minutes.</a:t>
            </a:r>
            <a:endParaRPr lang="en-US" sz="2400" dirty="0">
              <a:solidFill>
                <a:srgbClr val="000000"/>
              </a:solidFill>
              <a:latin typeface="+mj-lt"/>
              <a:ea typeface="Quicksand"/>
              <a:cs typeface="Quicksand"/>
              <a:sym typeface="Quicksand"/>
            </a:endParaRPr>
          </a:p>
          <a:p>
            <a:pPr lvl="0" indent="0" algn="just">
              <a:lnSpc>
                <a:spcPct val="115000"/>
              </a:lnSpc>
              <a:spcBef>
                <a:spcPts val="0"/>
              </a:spcBef>
              <a:buNone/>
            </a:pPr>
            <a:r>
              <a:rPr lang="en-US" sz="2400" dirty="0">
                <a:solidFill>
                  <a:srgbClr val="000000"/>
                </a:solidFill>
                <a:latin typeface="+mj-lt"/>
                <a:ea typeface="Quicksand"/>
                <a:cs typeface="Quicksand"/>
                <a:sym typeface="Quicksand"/>
              </a:rPr>
              <a:t>4</a:t>
            </a:r>
            <a:r>
              <a:rPr lang="en-US" sz="2400" dirty="0" smtClean="0">
                <a:solidFill>
                  <a:srgbClr val="000000"/>
                </a:solidFill>
                <a:latin typeface="+mj-lt"/>
                <a:ea typeface="Quicksand"/>
                <a:cs typeface="Quicksand"/>
                <a:sym typeface="Quicksand"/>
              </a:rPr>
              <a:t>.   Add pre-cooked </a:t>
            </a:r>
            <a:r>
              <a:rPr lang="en-US" sz="2400" dirty="0">
                <a:solidFill>
                  <a:srgbClr val="000000"/>
                </a:solidFill>
                <a:latin typeface="+mj-lt"/>
                <a:ea typeface="Quicksand"/>
                <a:cs typeface="Quicksand"/>
                <a:sym typeface="Quicksand"/>
              </a:rPr>
              <a:t>meat and chicken </a:t>
            </a:r>
            <a:r>
              <a:rPr lang="en-US" sz="2400" dirty="0" smtClean="0">
                <a:solidFill>
                  <a:srgbClr val="000000"/>
                </a:solidFill>
                <a:latin typeface="+mj-lt"/>
                <a:ea typeface="Quicksand"/>
                <a:cs typeface="Quicksand"/>
                <a:sym typeface="Quicksand"/>
              </a:rPr>
              <a:t>broth.</a:t>
            </a:r>
            <a:endParaRPr lang="en-US" sz="2400" dirty="0">
              <a:solidFill>
                <a:srgbClr val="000000"/>
              </a:solidFill>
              <a:latin typeface="+mj-lt"/>
              <a:ea typeface="Quicksand"/>
              <a:cs typeface="Quicksand"/>
              <a:sym typeface="Quicksand"/>
            </a:endParaRPr>
          </a:p>
          <a:p>
            <a:pPr lvl="0" indent="0" algn="just">
              <a:lnSpc>
                <a:spcPct val="115000"/>
              </a:lnSpc>
              <a:spcBef>
                <a:spcPts val="0"/>
              </a:spcBef>
              <a:buNone/>
            </a:pPr>
            <a:r>
              <a:rPr lang="en-US" sz="2400" dirty="0">
                <a:solidFill>
                  <a:srgbClr val="000000"/>
                </a:solidFill>
                <a:latin typeface="+mj-lt"/>
                <a:ea typeface="Quicksand"/>
                <a:cs typeface="Quicksand"/>
                <a:sym typeface="Quicksand"/>
              </a:rPr>
              <a:t>5</a:t>
            </a:r>
            <a:r>
              <a:rPr lang="en-US" sz="2400" dirty="0" smtClean="0">
                <a:solidFill>
                  <a:srgbClr val="000000"/>
                </a:solidFill>
                <a:latin typeface="+mj-lt"/>
                <a:ea typeface="Quicksand"/>
                <a:cs typeface="Quicksand"/>
                <a:sym typeface="Quicksand"/>
              </a:rPr>
              <a:t>.   Add </a:t>
            </a:r>
            <a:r>
              <a:rPr lang="en-US" sz="2400" dirty="0">
                <a:solidFill>
                  <a:srgbClr val="000000"/>
                </a:solidFill>
                <a:latin typeface="+mj-lt"/>
                <a:ea typeface="Quicksand"/>
                <a:cs typeface="Quicksand"/>
                <a:sym typeface="Quicksand"/>
              </a:rPr>
              <a:t>salt and green </a:t>
            </a:r>
            <a:r>
              <a:rPr lang="en-US" sz="2400" dirty="0" smtClean="0">
                <a:solidFill>
                  <a:srgbClr val="000000"/>
                </a:solidFill>
                <a:latin typeface="+mj-lt"/>
                <a:ea typeface="Quicksand"/>
                <a:cs typeface="Quicksand"/>
                <a:sym typeface="Quicksand"/>
              </a:rPr>
              <a:t>onions. Mix them all together.</a:t>
            </a:r>
            <a:endParaRPr lang="en-US" sz="2400" dirty="0">
              <a:solidFill>
                <a:srgbClr val="000000"/>
              </a:solidFill>
              <a:latin typeface="+mj-lt"/>
              <a:ea typeface="Quicksand"/>
              <a:cs typeface="Quicksand"/>
              <a:sym typeface="Quicksand"/>
            </a:endParaRPr>
          </a:p>
        </p:txBody>
      </p:sp>
      <p:sp>
        <p:nvSpPr>
          <p:cNvPr id="2" name="Slide Number Placeholder 1"/>
          <p:cNvSpPr>
            <a:spLocks noGrp="1"/>
          </p:cNvSpPr>
          <p:nvPr>
            <p:ph type="sldNum" idx="12"/>
          </p:nvPr>
        </p:nvSpPr>
        <p:spPr/>
        <p:txBody>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16</a:t>
            </a:fld>
            <a:endParaRPr lang="en-US" sz="1200" b="0" i="0" u="none" strike="noStrike" cap="none" dirty="0">
              <a:solidFill>
                <a:srgbClr val="888888"/>
              </a:solidFill>
              <a:latin typeface="Calibri"/>
              <a:ea typeface="Calibri"/>
              <a:cs typeface="Calibri"/>
              <a:sym typeface="Calibri"/>
            </a:endParaRPr>
          </a:p>
        </p:txBody>
      </p:sp>
      <p:pic>
        <p:nvPicPr>
          <p:cNvPr id="3" name="Picture 2"/>
          <p:cNvPicPr>
            <a:picLocks noChangeAspect="1"/>
          </p:cNvPicPr>
          <p:nvPr/>
        </p:nvPicPr>
        <p:blipFill>
          <a:blip r:embed="rId3"/>
          <a:stretch>
            <a:fillRect/>
          </a:stretch>
        </p:blipFill>
        <p:spPr>
          <a:xfrm>
            <a:off x="6747990" y="1487947"/>
            <a:ext cx="3647118" cy="2760668"/>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8">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8">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8">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8">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8">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8">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8">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8">
                                            <p:txEl>
                                              <p:pRg st="14" end="1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1276499" y="1213925"/>
            <a:ext cx="6283797" cy="4730400"/>
          </a:xfrm>
          <a:prstGeom prst="rect">
            <a:avLst/>
          </a:prstGeom>
          <a:noFill/>
          <a:ln>
            <a:noFill/>
          </a:ln>
        </p:spPr>
        <p:txBody>
          <a:bodyPr lIns="91425" tIns="45700" rIns="91425" bIns="45700" anchor="t" anchorCtr="0">
            <a:noAutofit/>
          </a:bodyPr>
          <a:lstStyle/>
          <a:p>
            <a:pPr marL="228600" marR="0" lvl="0" indent="-279400" algn="l" rtl="0">
              <a:lnSpc>
                <a:spcPct val="90000"/>
              </a:lnSpc>
              <a:spcBef>
                <a:spcPts val="0"/>
              </a:spcBef>
              <a:spcAft>
                <a:spcPts val="0"/>
              </a:spcAft>
              <a:buClr>
                <a:schemeClr val="dk1"/>
              </a:buClr>
              <a:buSzPct val="100000"/>
              <a:buFont typeface="Poiret One"/>
              <a:buChar char="•"/>
            </a:pPr>
            <a:r>
              <a:rPr lang="en-US" sz="3600" b="0" i="0" u="none" strike="noStrike" cap="none" dirty="0">
                <a:solidFill>
                  <a:schemeClr val="dk1"/>
                </a:solidFill>
                <a:latin typeface="+mj-lt"/>
                <a:ea typeface="Raleway"/>
                <a:cs typeface="Raleway"/>
                <a:sym typeface="Raleway"/>
              </a:rPr>
              <a:t>A group of foreign </a:t>
            </a:r>
            <a:r>
              <a:rPr lang="en-US" sz="3600" b="0" i="0" u="none" strike="noStrike" cap="none" dirty="0" smtClean="0">
                <a:solidFill>
                  <a:schemeClr val="dk1"/>
                </a:solidFill>
                <a:latin typeface="+mj-lt"/>
                <a:ea typeface="Raleway"/>
                <a:cs typeface="Raleway"/>
                <a:sym typeface="Raleway"/>
              </a:rPr>
              <a:t>visitors is visiting the school for cultural exchange.</a:t>
            </a:r>
          </a:p>
          <a:p>
            <a:pPr marL="228600" marR="0" lvl="0" indent="-279400" algn="l" rtl="0">
              <a:lnSpc>
                <a:spcPct val="90000"/>
              </a:lnSpc>
              <a:spcBef>
                <a:spcPts val="0"/>
              </a:spcBef>
              <a:spcAft>
                <a:spcPts val="0"/>
              </a:spcAft>
              <a:buClr>
                <a:schemeClr val="dk1"/>
              </a:buClr>
              <a:buSzPct val="100000"/>
              <a:buFont typeface="Poiret One"/>
              <a:buChar char="•"/>
            </a:pPr>
            <a:endParaRPr lang="en-US" sz="3600" b="0" i="0" u="none" strike="noStrike" cap="none" dirty="0">
              <a:solidFill>
                <a:schemeClr val="dk1"/>
              </a:solidFill>
              <a:latin typeface="+mj-lt"/>
              <a:ea typeface="Raleway"/>
              <a:cs typeface="Raleway"/>
              <a:sym typeface="Raleway"/>
            </a:endParaRPr>
          </a:p>
          <a:p>
            <a:pPr marL="228600" marR="0" lvl="0" indent="-279400" algn="l" rtl="0">
              <a:lnSpc>
                <a:spcPct val="90000"/>
              </a:lnSpc>
              <a:spcBef>
                <a:spcPts val="1000"/>
              </a:spcBef>
              <a:spcAft>
                <a:spcPts val="0"/>
              </a:spcAft>
              <a:buClr>
                <a:schemeClr val="dk1"/>
              </a:buClr>
              <a:buSzPct val="100000"/>
              <a:buFont typeface="Raleway"/>
              <a:buChar char="•"/>
            </a:pPr>
            <a:r>
              <a:rPr lang="en-US" sz="3600" b="0" i="0" u="none" strike="noStrike" cap="none" dirty="0">
                <a:solidFill>
                  <a:schemeClr val="dk1"/>
                </a:solidFill>
                <a:latin typeface="+mj-lt"/>
                <a:ea typeface="Raleway"/>
                <a:cs typeface="Raleway"/>
                <a:sym typeface="Raleway"/>
              </a:rPr>
              <a:t>You will </a:t>
            </a:r>
            <a:r>
              <a:rPr lang="en-US" sz="3600" b="0" i="0" u="none" strike="noStrike" cap="none" dirty="0">
                <a:solidFill>
                  <a:srgbClr val="FF0000"/>
                </a:solidFill>
                <a:latin typeface="+mj-lt"/>
                <a:ea typeface="Raleway"/>
                <a:cs typeface="Raleway"/>
                <a:sym typeface="Raleway"/>
              </a:rPr>
              <a:t>share</a:t>
            </a:r>
            <a:r>
              <a:rPr lang="en-US" sz="3600" b="0" i="0" u="none" strike="noStrike" cap="none" dirty="0">
                <a:solidFill>
                  <a:srgbClr val="1FB498"/>
                </a:solidFill>
                <a:latin typeface="+mj-lt"/>
                <a:ea typeface="Raleway"/>
                <a:cs typeface="Raleway"/>
                <a:sym typeface="Raleway"/>
              </a:rPr>
              <a:t> </a:t>
            </a:r>
            <a:r>
              <a:rPr lang="en-US" sz="3600" b="0" i="0" u="none" strike="noStrike" cap="none" dirty="0">
                <a:solidFill>
                  <a:srgbClr val="000000"/>
                </a:solidFill>
                <a:latin typeface="+mj-lt"/>
                <a:ea typeface="Raleway"/>
                <a:cs typeface="Raleway"/>
                <a:sym typeface="Raleway"/>
              </a:rPr>
              <a:t>with each other</a:t>
            </a:r>
            <a:r>
              <a:rPr lang="en-US" sz="3600" b="0" i="1" u="none" strike="noStrike" cap="none" dirty="0">
                <a:solidFill>
                  <a:schemeClr val="accent2"/>
                </a:solidFill>
                <a:latin typeface="+mj-lt"/>
                <a:ea typeface="Raleway"/>
                <a:cs typeface="Raleway"/>
                <a:sym typeface="Raleway"/>
              </a:rPr>
              <a:t> </a:t>
            </a:r>
            <a:r>
              <a:rPr lang="en-US" sz="3600" b="1" i="1" u="none" strike="noStrike" cap="none" dirty="0" smtClean="0">
                <a:solidFill>
                  <a:srgbClr val="0070C0"/>
                </a:solidFill>
                <a:latin typeface="+mj-lt"/>
                <a:ea typeface="Raleway"/>
                <a:cs typeface="Raleway"/>
                <a:sym typeface="Raleway"/>
              </a:rPr>
              <a:t>your favourite dish / a dish that can </a:t>
            </a:r>
            <a:r>
              <a:rPr lang="en-US" sz="3600" b="1" i="1" u="none" strike="noStrike" cap="none" dirty="0">
                <a:solidFill>
                  <a:srgbClr val="0070C0"/>
                </a:solidFill>
                <a:latin typeface="+mj-lt"/>
                <a:ea typeface="Raleway"/>
                <a:cs typeface="Raleway"/>
                <a:sym typeface="Raleway"/>
              </a:rPr>
              <a:t>best represent </a:t>
            </a:r>
            <a:r>
              <a:rPr lang="en-US" sz="3600" b="1" i="1" dirty="0" smtClean="0">
                <a:solidFill>
                  <a:srgbClr val="0070C0"/>
                </a:solidFill>
                <a:latin typeface="+mj-lt"/>
                <a:ea typeface="Raleway"/>
                <a:cs typeface="Raleway"/>
                <a:sym typeface="Raleway"/>
              </a:rPr>
              <a:t>the</a:t>
            </a:r>
            <a:r>
              <a:rPr lang="en-US" sz="3600" b="1" i="1" u="none" strike="noStrike" cap="none" dirty="0" smtClean="0">
                <a:solidFill>
                  <a:srgbClr val="0070C0"/>
                </a:solidFill>
                <a:latin typeface="+mj-lt"/>
                <a:ea typeface="Raleway"/>
                <a:cs typeface="Raleway"/>
                <a:sym typeface="Raleway"/>
              </a:rPr>
              <a:t> </a:t>
            </a:r>
            <a:r>
              <a:rPr lang="en-US" sz="3600" b="1" i="1" u="none" strike="noStrike" cap="none" dirty="0">
                <a:solidFill>
                  <a:srgbClr val="0070C0"/>
                </a:solidFill>
                <a:latin typeface="+mj-lt"/>
                <a:ea typeface="Raleway"/>
                <a:cs typeface="Raleway"/>
                <a:sym typeface="Raleway"/>
              </a:rPr>
              <a:t>local culture.</a:t>
            </a:r>
          </a:p>
          <a:p>
            <a:pPr marL="228600" marR="0" lvl="0" indent="-228600" algn="l" rtl="0">
              <a:lnSpc>
                <a:spcPct val="90000"/>
              </a:lnSpc>
              <a:spcBef>
                <a:spcPts val="1000"/>
              </a:spcBef>
              <a:spcAft>
                <a:spcPts val="0"/>
              </a:spcAft>
              <a:buClr>
                <a:schemeClr val="dk1"/>
              </a:buClr>
              <a:buSzPct val="25000"/>
              <a:buFont typeface="Arial"/>
              <a:buNone/>
            </a:pPr>
            <a:endParaRPr sz="2800" b="0" i="0" u="none" strike="noStrike" cap="none" dirty="0">
              <a:solidFill>
                <a:schemeClr val="dk1"/>
              </a:solidFill>
              <a:latin typeface="+mj-lt"/>
              <a:sym typeface="Calibri"/>
            </a:endParaRPr>
          </a:p>
          <a:p>
            <a:pPr marL="228600" marR="0" lvl="0" indent="-228600" algn="l" rtl="0">
              <a:lnSpc>
                <a:spcPct val="90000"/>
              </a:lnSpc>
              <a:spcBef>
                <a:spcPts val="1000"/>
              </a:spcBef>
              <a:spcAft>
                <a:spcPts val="0"/>
              </a:spcAft>
              <a:buClr>
                <a:schemeClr val="dk1"/>
              </a:buClr>
              <a:buSzPct val="25000"/>
              <a:buFont typeface="Arial"/>
              <a:buNone/>
            </a:pPr>
            <a:endParaRPr sz="2800" b="0" i="0" u="none" strike="noStrike" cap="none" dirty="0">
              <a:solidFill>
                <a:schemeClr val="dk1"/>
              </a:solidFill>
              <a:latin typeface="+mj-lt"/>
              <a:sym typeface="Calibri"/>
            </a:endParaRPr>
          </a:p>
        </p:txBody>
      </p:sp>
      <p:pic>
        <p:nvPicPr>
          <p:cNvPr id="94" name="Shape 94"/>
          <p:cNvPicPr preferRelativeResize="0"/>
          <p:nvPr/>
        </p:nvPicPr>
        <p:blipFill>
          <a:blip r:embed="rId3">
            <a:alphaModFix/>
          </a:blip>
          <a:stretch>
            <a:fillRect/>
          </a:stretch>
        </p:blipFill>
        <p:spPr>
          <a:xfrm>
            <a:off x="0" y="0"/>
            <a:ext cx="1524000" cy="1524000"/>
          </a:xfrm>
          <a:prstGeom prst="rect">
            <a:avLst/>
          </a:prstGeom>
          <a:noFill/>
          <a:ln>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1895" y="2038987"/>
            <a:ext cx="3238550" cy="2636707"/>
          </a:xfrm>
          <a:prstGeom prst="rect">
            <a:avLst/>
          </a:prstGeom>
        </p:spPr>
      </p:pic>
      <p:sp>
        <p:nvSpPr>
          <p:cNvPr id="3" name="Slide Number Placeholder 2"/>
          <p:cNvSpPr>
            <a:spLocks noGrp="1"/>
          </p:cNvSpPr>
          <p:nvPr>
            <p:ph type="sldNum" idx="12"/>
          </p:nvPr>
        </p:nvSpPr>
        <p:spPr/>
        <p:txBody>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2</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863500" y="675800"/>
            <a:ext cx="10737600" cy="13890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None/>
            </a:pPr>
            <a:r>
              <a:rPr lang="en-US" sz="3600" b="0" i="0" u="none" strike="noStrike" cap="none" dirty="0" smtClean="0">
                <a:solidFill>
                  <a:srgbClr val="000000"/>
                </a:solidFill>
                <a:latin typeface="Georgia"/>
                <a:ea typeface="Georgia"/>
                <a:cs typeface="Georgia"/>
                <a:sym typeface="Georgia"/>
              </a:rPr>
              <a:t>1) Kelsey, one of the visitors, </a:t>
            </a:r>
            <a:r>
              <a:rPr lang="en-US" sz="3600" b="0" i="0" u="none" strike="noStrike" cap="none" dirty="0">
                <a:solidFill>
                  <a:srgbClr val="000000"/>
                </a:solidFill>
                <a:latin typeface="Georgia"/>
                <a:ea typeface="Georgia"/>
                <a:cs typeface="Georgia"/>
                <a:sym typeface="Georgia"/>
              </a:rPr>
              <a:t>will show you how to cook her </a:t>
            </a:r>
            <a:r>
              <a:rPr lang="en-US" sz="3600" b="0" i="0" u="none" strike="noStrike" cap="none" dirty="0" smtClean="0">
                <a:solidFill>
                  <a:srgbClr val="000000"/>
                </a:solidFill>
                <a:latin typeface="Georgia"/>
                <a:ea typeface="Georgia"/>
                <a:cs typeface="Georgia"/>
                <a:sym typeface="Georgia"/>
              </a:rPr>
              <a:t>favourite dish</a:t>
            </a:r>
            <a:r>
              <a:rPr lang="en-US" sz="3600" dirty="0" smtClean="0">
                <a:solidFill>
                  <a:srgbClr val="000000"/>
                </a:solidFill>
                <a:latin typeface="Georgia"/>
                <a:ea typeface="Georgia"/>
                <a:cs typeface="Georgia"/>
                <a:sym typeface="Georgia"/>
              </a:rPr>
              <a:t>. Read the recipe. What is the dish she will cook?</a:t>
            </a:r>
            <a:r>
              <a:rPr lang="en-US" dirty="0" smtClean="0">
                <a:solidFill>
                  <a:srgbClr val="000000"/>
                </a:solidFill>
                <a:latin typeface="Georgia"/>
                <a:ea typeface="Georgia"/>
                <a:cs typeface="Georgia"/>
                <a:sym typeface="Georgia"/>
              </a:rPr>
              <a:t> </a:t>
            </a:r>
            <a:endParaRPr lang="en-US" dirty="0">
              <a:solidFill>
                <a:srgbClr val="000000"/>
              </a:solidFill>
              <a:latin typeface="Georgia"/>
              <a:ea typeface="Georgia"/>
              <a:cs typeface="Georgia"/>
              <a:sym typeface="Georgia"/>
            </a:endParaRPr>
          </a:p>
          <a:p>
            <a:pPr marL="0" marR="0" lvl="0" indent="0" algn="l" rtl="0">
              <a:lnSpc>
                <a:spcPct val="90000"/>
              </a:lnSpc>
              <a:spcBef>
                <a:spcPts val="0"/>
              </a:spcBef>
              <a:spcAft>
                <a:spcPts val="0"/>
              </a:spcAft>
              <a:buNone/>
            </a:pPr>
            <a:r>
              <a:rPr lang="en-US" sz="3600" b="0" i="0" u="none" strike="noStrike" cap="none" dirty="0">
                <a:solidFill>
                  <a:srgbClr val="000000"/>
                </a:solidFill>
                <a:latin typeface="Righteous"/>
                <a:ea typeface="Righteous"/>
                <a:cs typeface="Righteous"/>
                <a:sym typeface="Righteous"/>
              </a:rPr>
              <a:t> </a:t>
            </a:r>
          </a:p>
        </p:txBody>
      </p:sp>
      <p:pic>
        <p:nvPicPr>
          <p:cNvPr id="100" name="Shape 100"/>
          <p:cNvPicPr preferRelativeResize="0"/>
          <p:nvPr/>
        </p:nvPicPr>
        <p:blipFill rotWithShape="1">
          <a:blip r:embed="rId3">
            <a:alphaModFix/>
          </a:blip>
          <a:srcRect/>
          <a:stretch/>
        </p:blipFill>
        <p:spPr>
          <a:xfrm>
            <a:off x="6004874" y="3478491"/>
            <a:ext cx="5119170" cy="3157960"/>
          </a:xfrm>
          <a:prstGeom prst="rect">
            <a:avLst/>
          </a:prstGeom>
          <a:noFill/>
          <a:ln>
            <a:noFill/>
          </a:ln>
        </p:spPr>
      </p:pic>
      <p:pic>
        <p:nvPicPr>
          <p:cNvPr id="101" name="Shape 101"/>
          <p:cNvPicPr preferRelativeResize="0"/>
          <p:nvPr/>
        </p:nvPicPr>
        <p:blipFill>
          <a:blip r:embed="rId4">
            <a:alphaModFix/>
          </a:blip>
          <a:stretch>
            <a:fillRect/>
          </a:stretch>
        </p:blipFill>
        <p:spPr>
          <a:xfrm>
            <a:off x="-4" y="4642925"/>
            <a:ext cx="2172024" cy="2215074"/>
          </a:xfrm>
          <a:prstGeom prst="rect">
            <a:avLst/>
          </a:prstGeom>
          <a:noFill/>
          <a:ln>
            <a:noFill/>
          </a:ln>
        </p:spPr>
      </p:pic>
      <p:pic>
        <p:nvPicPr>
          <p:cNvPr id="6" name="Shape 93"/>
          <p:cNvPicPr preferRelativeResize="0"/>
          <p:nvPr/>
        </p:nvPicPr>
        <p:blipFill rotWithShape="1">
          <a:blip r:embed="rId5">
            <a:alphaModFix/>
          </a:blip>
          <a:srcRect/>
          <a:stretch/>
        </p:blipFill>
        <p:spPr>
          <a:xfrm>
            <a:off x="1272619" y="2520140"/>
            <a:ext cx="2271860" cy="1916701"/>
          </a:xfrm>
          <a:prstGeom prst="rect">
            <a:avLst/>
          </a:prstGeom>
          <a:noFill/>
          <a:ln>
            <a:noFill/>
          </a:ln>
        </p:spPr>
      </p:pic>
      <p:sp>
        <p:nvSpPr>
          <p:cNvPr id="3" name="Rectangle 2"/>
          <p:cNvSpPr/>
          <p:nvPr/>
        </p:nvSpPr>
        <p:spPr>
          <a:xfrm>
            <a:off x="6775347" y="2873731"/>
            <a:ext cx="3932487" cy="480131"/>
          </a:xfrm>
          <a:prstGeom prst="rect">
            <a:avLst/>
          </a:prstGeom>
        </p:spPr>
        <p:txBody>
          <a:bodyPr wrap="none">
            <a:spAutoFit/>
          </a:bodyPr>
          <a:lstStyle/>
          <a:p>
            <a:pPr marL="228600" lvl="0" indent="-228600">
              <a:lnSpc>
                <a:spcPct val="90000"/>
              </a:lnSpc>
              <a:spcBef>
                <a:spcPts val="1000"/>
              </a:spcBef>
              <a:buClr>
                <a:srgbClr val="000000"/>
              </a:buClr>
              <a:buSzPct val="25000"/>
            </a:pPr>
            <a:r>
              <a:rPr lang="en-US" sz="2800" b="1" dirty="0" smtClean="0">
                <a:solidFill>
                  <a:srgbClr val="0070C0"/>
                </a:solidFill>
                <a:latin typeface="Righteous"/>
                <a:ea typeface="Righteous"/>
                <a:cs typeface="Righteous"/>
                <a:sym typeface="Righteous"/>
              </a:rPr>
              <a:t>Lemon Baked </a:t>
            </a:r>
            <a:r>
              <a:rPr lang="en-US" sz="2800" b="1" dirty="0">
                <a:solidFill>
                  <a:srgbClr val="0070C0"/>
                </a:solidFill>
                <a:latin typeface="Righteous"/>
                <a:ea typeface="Righteous"/>
                <a:cs typeface="Righteous"/>
                <a:sym typeface="Righteous"/>
              </a:rPr>
              <a:t>Salmon</a:t>
            </a:r>
            <a:endParaRPr lang="en-US" sz="2800" b="1" dirty="0">
              <a:solidFill>
                <a:srgbClr val="0070C0"/>
              </a:solidFill>
              <a:latin typeface="Calibri"/>
              <a:sym typeface="Calibri"/>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3</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838200" y="365125"/>
            <a:ext cx="10515600" cy="1325700"/>
          </a:xfrm>
          <a:prstGeom prst="rect">
            <a:avLst/>
          </a:prstGeom>
        </p:spPr>
        <p:txBody>
          <a:bodyPr lIns="91425" tIns="91425" rIns="91425" bIns="91425" anchor="ctr" anchorCtr="0">
            <a:noAutofit/>
          </a:bodyPr>
          <a:lstStyle/>
          <a:p>
            <a:pPr lvl="0">
              <a:spcBef>
                <a:spcPts val="0"/>
              </a:spcBef>
              <a:buNone/>
            </a:pPr>
            <a:r>
              <a:rPr lang="en-US" dirty="0"/>
              <a:t>Do you know ...? </a:t>
            </a:r>
          </a:p>
        </p:txBody>
      </p:sp>
      <p:pic>
        <p:nvPicPr>
          <p:cNvPr id="136" name="Shape 136"/>
          <p:cNvPicPr preferRelativeResize="0"/>
          <p:nvPr/>
        </p:nvPicPr>
        <p:blipFill>
          <a:blip r:embed="rId3">
            <a:alphaModFix/>
          </a:blip>
          <a:stretch>
            <a:fillRect/>
          </a:stretch>
        </p:blipFill>
        <p:spPr>
          <a:xfrm>
            <a:off x="770000" y="1307162"/>
            <a:ext cx="3143250" cy="2466975"/>
          </a:xfrm>
          <a:prstGeom prst="rect">
            <a:avLst/>
          </a:prstGeom>
          <a:noFill/>
          <a:ln>
            <a:noFill/>
          </a:ln>
        </p:spPr>
      </p:pic>
      <p:sp>
        <p:nvSpPr>
          <p:cNvPr id="137" name="Shape 137"/>
          <p:cNvSpPr txBox="1"/>
          <p:nvPr/>
        </p:nvSpPr>
        <p:spPr>
          <a:xfrm>
            <a:off x="628200" y="3616825"/>
            <a:ext cx="2815800" cy="500700"/>
          </a:xfrm>
          <a:prstGeom prst="rect">
            <a:avLst/>
          </a:prstGeom>
          <a:noFill/>
          <a:ln>
            <a:noFill/>
          </a:ln>
        </p:spPr>
        <p:txBody>
          <a:bodyPr lIns="91425" tIns="91425" rIns="91425" bIns="91425" anchor="t" anchorCtr="0">
            <a:noAutofit/>
          </a:bodyPr>
          <a:lstStyle/>
          <a:p>
            <a:pPr lvl="0">
              <a:spcBef>
                <a:spcPts val="0"/>
              </a:spcBef>
              <a:buNone/>
            </a:pPr>
            <a:r>
              <a:rPr lang="en-US" sz="3000" dirty="0"/>
              <a:t>Salmon </a:t>
            </a:r>
            <a:r>
              <a:rPr lang="en-US" sz="3000" dirty="0" smtClean="0"/>
              <a:t>fillet</a:t>
            </a:r>
            <a:endParaRPr lang="en-US" sz="3000" dirty="0"/>
          </a:p>
        </p:txBody>
      </p:sp>
      <p:pic>
        <p:nvPicPr>
          <p:cNvPr id="138" name="Shape 138"/>
          <p:cNvPicPr preferRelativeResize="0"/>
          <p:nvPr/>
        </p:nvPicPr>
        <p:blipFill>
          <a:blip r:embed="rId4" cstate="print">
            <a:alphaModFix/>
            <a:extLst>
              <a:ext uri="{28A0092B-C50C-407E-A947-70E740481C1C}">
                <a14:useLocalDpi xmlns:a14="http://schemas.microsoft.com/office/drawing/2010/main"/>
              </a:ext>
            </a:extLst>
          </a:blip>
          <a:stretch>
            <a:fillRect/>
          </a:stretch>
        </p:blipFill>
        <p:spPr>
          <a:xfrm>
            <a:off x="4481899" y="1367199"/>
            <a:ext cx="3228199" cy="2150500"/>
          </a:xfrm>
          <a:prstGeom prst="rect">
            <a:avLst/>
          </a:prstGeom>
          <a:noFill/>
          <a:ln>
            <a:noFill/>
          </a:ln>
        </p:spPr>
      </p:pic>
      <p:sp>
        <p:nvSpPr>
          <p:cNvPr id="139" name="Shape 139"/>
          <p:cNvSpPr txBox="1"/>
          <p:nvPr/>
        </p:nvSpPr>
        <p:spPr>
          <a:xfrm>
            <a:off x="4943375" y="3517700"/>
            <a:ext cx="2815800" cy="500700"/>
          </a:xfrm>
          <a:prstGeom prst="rect">
            <a:avLst/>
          </a:prstGeom>
          <a:noFill/>
          <a:ln>
            <a:noFill/>
          </a:ln>
        </p:spPr>
        <p:txBody>
          <a:bodyPr lIns="91425" tIns="91425" rIns="91425" bIns="91425" anchor="t" anchorCtr="0">
            <a:noAutofit/>
          </a:bodyPr>
          <a:lstStyle/>
          <a:p>
            <a:pPr lvl="0" rtl="0">
              <a:spcBef>
                <a:spcPts val="0"/>
              </a:spcBef>
              <a:buNone/>
            </a:pPr>
            <a:r>
              <a:rPr lang="en-US" sz="3000" dirty="0"/>
              <a:t>onion slices</a:t>
            </a:r>
          </a:p>
        </p:txBody>
      </p:sp>
      <p:pic>
        <p:nvPicPr>
          <p:cNvPr id="140" name="Shape 140"/>
          <p:cNvPicPr preferRelativeResize="0"/>
          <p:nvPr/>
        </p:nvPicPr>
        <p:blipFill>
          <a:blip r:embed="rId5" cstate="print">
            <a:alphaModFix/>
            <a:extLst>
              <a:ext uri="{28A0092B-C50C-407E-A947-70E740481C1C}">
                <a14:useLocalDpi xmlns:a14="http://schemas.microsoft.com/office/drawing/2010/main"/>
              </a:ext>
            </a:extLst>
          </a:blip>
          <a:stretch>
            <a:fillRect/>
          </a:stretch>
        </p:blipFill>
        <p:spPr>
          <a:xfrm>
            <a:off x="8730350" y="1208962"/>
            <a:ext cx="2466973" cy="2466974"/>
          </a:xfrm>
          <a:prstGeom prst="rect">
            <a:avLst/>
          </a:prstGeom>
          <a:noFill/>
          <a:ln>
            <a:noFill/>
          </a:ln>
        </p:spPr>
      </p:pic>
      <p:sp>
        <p:nvSpPr>
          <p:cNvPr id="141" name="Shape 141"/>
          <p:cNvSpPr txBox="1"/>
          <p:nvPr/>
        </p:nvSpPr>
        <p:spPr>
          <a:xfrm>
            <a:off x="8555937" y="3774150"/>
            <a:ext cx="2815800" cy="629700"/>
          </a:xfrm>
          <a:prstGeom prst="rect">
            <a:avLst/>
          </a:prstGeom>
          <a:noFill/>
          <a:ln>
            <a:noFill/>
          </a:ln>
        </p:spPr>
        <p:txBody>
          <a:bodyPr lIns="91425" tIns="91425" rIns="91425" bIns="91425" anchor="t" anchorCtr="0">
            <a:noAutofit/>
          </a:bodyPr>
          <a:lstStyle/>
          <a:p>
            <a:pPr lvl="0" rtl="0">
              <a:spcBef>
                <a:spcPts val="0"/>
              </a:spcBef>
              <a:buNone/>
            </a:pPr>
            <a:r>
              <a:rPr lang="en-US" sz="3000" dirty="0"/>
              <a:t>ground pepper</a:t>
            </a:r>
          </a:p>
        </p:txBody>
      </p:sp>
      <p:pic>
        <p:nvPicPr>
          <p:cNvPr id="142" name="Shape 142"/>
          <p:cNvPicPr preferRelativeResize="0"/>
          <p:nvPr/>
        </p:nvPicPr>
        <p:blipFill>
          <a:blip r:embed="rId6">
            <a:alphaModFix/>
          </a:blip>
          <a:stretch>
            <a:fillRect/>
          </a:stretch>
        </p:blipFill>
        <p:spPr>
          <a:xfrm>
            <a:off x="2870300" y="4018396"/>
            <a:ext cx="2073067" cy="2466950"/>
          </a:xfrm>
          <a:prstGeom prst="rect">
            <a:avLst/>
          </a:prstGeom>
          <a:noFill/>
          <a:ln>
            <a:noFill/>
          </a:ln>
        </p:spPr>
      </p:pic>
      <p:sp>
        <p:nvSpPr>
          <p:cNvPr id="143" name="Shape 143"/>
          <p:cNvSpPr txBox="1"/>
          <p:nvPr/>
        </p:nvSpPr>
        <p:spPr>
          <a:xfrm>
            <a:off x="4943375" y="5984650"/>
            <a:ext cx="2815800" cy="500700"/>
          </a:xfrm>
          <a:prstGeom prst="rect">
            <a:avLst/>
          </a:prstGeom>
          <a:noFill/>
          <a:ln>
            <a:noFill/>
          </a:ln>
        </p:spPr>
        <p:txBody>
          <a:bodyPr lIns="91425" tIns="91425" rIns="91425" bIns="91425" anchor="t" anchorCtr="0">
            <a:noAutofit/>
          </a:bodyPr>
          <a:lstStyle/>
          <a:p>
            <a:pPr lvl="0" rtl="0">
              <a:spcBef>
                <a:spcPts val="0"/>
              </a:spcBef>
              <a:buNone/>
            </a:pPr>
            <a:r>
              <a:rPr lang="en-US" sz="3000" dirty="0"/>
              <a:t>foil</a:t>
            </a:r>
          </a:p>
        </p:txBody>
      </p:sp>
      <p:sp>
        <p:nvSpPr>
          <p:cNvPr id="2" name="Slide Number Placeholder 1"/>
          <p:cNvSpPr>
            <a:spLocks noGrp="1"/>
          </p:cNvSpPr>
          <p:nvPr>
            <p:ph type="sldNum" idx="12"/>
          </p:nvPr>
        </p:nvSpPr>
        <p:spPr/>
        <p:txBody>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4</a:t>
            </a:fld>
            <a:endParaRPr lang="en-US" sz="1200" b="0" i="0" u="none" strike="noStrike" cap="none"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2094325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1000"/>
                                        <p:tgtEl>
                                          <p:spTgt spid="1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9"/>
                                        </p:tgtEl>
                                        <p:attrNameLst>
                                          <p:attrName>style.visibility</p:attrName>
                                        </p:attrNameLst>
                                      </p:cBhvr>
                                      <p:to>
                                        <p:strVal val="visible"/>
                                      </p:to>
                                    </p:set>
                                    <p:animEffect transition="in" filter="fade">
                                      <p:cBhvr>
                                        <p:cTn id="12" dur="1000"/>
                                        <p:tgtEl>
                                          <p:spTgt spid="1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1"/>
                                        </p:tgtEl>
                                        <p:attrNameLst>
                                          <p:attrName>style.visibility</p:attrName>
                                        </p:attrNameLst>
                                      </p:cBhvr>
                                      <p:to>
                                        <p:strVal val="visible"/>
                                      </p:to>
                                    </p:set>
                                    <p:animEffect transition="in" filter="fade">
                                      <p:cBhvr>
                                        <p:cTn id="17" dur="1000"/>
                                        <p:tgtEl>
                                          <p:spTgt spid="14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3"/>
                                        </p:tgtEl>
                                        <p:attrNameLst>
                                          <p:attrName>style.visibility</p:attrName>
                                        </p:attrNameLst>
                                      </p:cBhvr>
                                      <p:to>
                                        <p:strVal val="visible"/>
                                      </p:to>
                                    </p:set>
                                    <p:animEffect transition="in" filter="fade">
                                      <p:cBhvr>
                                        <p:cTn id="22" dur="10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1168675" y="929400"/>
            <a:ext cx="10419900" cy="5460000"/>
          </a:xfrm>
          <a:prstGeom prst="rect">
            <a:avLst/>
          </a:prstGeom>
          <a:noFill/>
          <a:ln>
            <a:noFill/>
          </a:ln>
        </p:spPr>
        <p:txBody>
          <a:bodyPr lIns="91425" tIns="45700" rIns="91425" bIns="45700" anchor="t" anchorCtr="0">
            <a:noAutofit/>
          </a:bodyPr>
          <a:lstStyle/>
          <a:p>
            <a:pPr marL="0" marR="0" lvl="0" indent="0" algn="l" rtl="0">
              <a:lnSpc>
                <a:spcPct val="150000"/>
              </a:lnSpc>
              <a:spcBef>
                <a:spcPts val="0"/>
              </a:spcBef>
              <a:spcAft>
                <a:spcPts val="0"/>
              </a:spcAft>
              <a:buNone/>
            </a:pPr>
            <a:endParaRPr sz="1400" b="1" dirty="0">
              <a:latin typeface="Quicksand"/>
              <a:ea typeface="Quicksand"/>
              <a:cs typeface="Quicksand"/>
              <a:sym typeface="Quicksand"/>
            </a:endParaRPr>
          </a:p>
          <a:p>
            <a:pPr lvl="0" indent="0">
              <a:buNone/>
            </a:pPr>
            <a:r>
              <a:rPr lang="en-HK" sz="4800" dirty="0" smtClean="0"/>
              <a:t>2) You </a:t>
            </a:r>
            <a:r>
              <a:rPr lang="en-HK" sz="4800" dirty="0"/>
              <a:t>want to learn how to cook the dish. Complete the </a:t>
            </a:r>
            <a:r>
              <a:rPr lang="en-HK" sz="4800" dirty="0" smtClean="0"/>
              <a:t>recipe given while </a:t>
            </a:r>
            <a:r>
              <a:rPr lang="en-HK" sz="4800" dirty="0"/>
              <a:t>watching </a:t>
            </a:r>
            <a:r>
              <a:rPr lang="en-HK" sz="4800" dirty="0" smtClean="0"/>
              <a:t>Kelsey’s </a:t>
            </a:r>
            <a:r>
              <a:rPr lang="en-HK" sz="4800" dirty="0"/>
              <a:t>demonstration</a:t>
            </a:r>
            <a:r>
              <a:rPr lang="en-HK" sz="4800" dirty="0" smtClean="0"/>
              <a:t>.</a:t>
            </a:r>
          </a:p>
          <a:p>
            <a:pPr lvl="0" indent="0">
              <a:buNone/>
            </a:pPr>
            <a:endParaRPr lang="en-HK" sz="4800" dirty="0" smtClean="0"/>
          </a:p>
          <a:p>
            <a:pPr indent="0">
              <a:buNone/>
            </a:pPr>
            <a:r>
              <a:rPr lang="en-US" sz="2400" b="1" dirty="0" smtClean="0">
                <a:latin typeface="Quicksand"/>
                <a:ea typeface="Quicksand"/>
                <a:cs typeface="Quicksand"/>
                <a:sym typeface="Quicksand"/>
              </a:rPr>
              <a:t>(0:53- </a:t>
            </a:r>
            <a:r>
              <a:rPr lang="en-US" sz="2400" b="1" dirty="0">
                <a:latin typeface="Quicksand"/>
                <a:ea typeface="Quicksand"/>
                <a:cs typeface="Quicksand"/>
                <a:sym typeface="Quicksand"/>
              </a:rPr>
              <a:t>5:05’: </a:t>
            </a:r>
            <a:r>
              <a:rPr lang="en-US" sz="2400" b="1" u="sng" dirty="0">
                <a:solidFill>
                  <a:srgbClr val="1155CC"/>
                </a:solidFill>
                <a:latin typeface="Quicksand"/>
                <a:ea typeface="Quicksand"/>
                <a:cs typeface="Quicksand"/>
                <a:sym typeface="Quicksand"/>
                <a:hlinkClick r:id="rId3"/>
              </a:rPr>
              <a:t>https://</a:t>
            </a:r>
            <a:r>
              <a:rPr lang="en-US" sz="2400" b="1" u="sng" dirty="0" smtClean="0">
                <a:solidFill>
                  <a:srgbClr val="1155CC"/>
                </a:solidFill>
                <a:latin typeface="Quicksand"/>
                <a:ea typeface="Quicksand"/>
                <a:cs typeface="Quicksand"/>
                <a:sym typeface="Quicksand"/>
                <a:hlinkClick r:id="rId3"/>
              </a:rPr>
              <a:t>www.youtube.com/watch?v=MlUxP4gY7M8</a:t>
            </a:r>
            <a:r>
              <a:rPr lang="en-US" sz="2400" b="1" dirty="0" smtClean="0">
                <a:latin typeface="Quicksand"/>
                <a:ea typeface="Quicksand"/>
                <a:cs typeface="Quicksand"/>
                <a:sym typeface="Quicksand"/>
              </a:rPr>
              <a:t>)</a:t>
            </a:r>
            <a:endParaRPr lang="en-US" sz="2400" b="1" dirty="0">
              <a:latin typeface="Quicksand"/>
              <a:ea typeface="Quicksand"/>
              <a:cs typeface="Quicksand"/>
              <a:sym typeface="Quicksand"/>
            </a:endParaRPr>
          </a:p>
          <a:p>
            <a:pPr lvl="0" indent="0">
              <a:buNone/>
            </a:pPr>
            <a:endParaRPr lang="en-US" sz="2400" dirty="0"/>
          </a:p>
        </p:txBody>
      </p:sp>
      <p:pic>
        <p:nvPicPr>
          <p:cNvPr id="107" name="Shape 107"/>
          <p:cNvPicPr preferRelativeResize="0"/>
          <p:nvPr/>
        </p:nvPicPr>
        <p:blipFill>
          <a:blip r:embed="rId4">
            <a:alphaModFix/>
          </a:blip>
          <a:stretch>
            <a:fillRect/>
          </a:stretch>
        </p:blipFill>
        <p:spPr>
          <a:xfrm>
            <a:off x="9321973" y="4813532"/>
            <a:ext cx="2266602" cy="2044468"/>
          </a:xfrm>
          <a:prstGeom prst="rect">
            <a:avLst/>
          </a:prstGeom>
          <a:noFill/>
          <a:ln>
            <a:noFill/>
          </a:ln>
        </p:spPr>
      </p:pic>
      <p:sp>
        <p:nvSpPr>
          <p:cNvPr id="2" name="Slide Number Placeholder 1"/>
          <p:cNvSpPr>
            <a:spLocks noGrp="1"/>
          </p:cNvSpPr>
          <p:nvPr>
            <p:ph type="sldNum" idx="12"/>
          </p:nvPr>
        </p:nvSpPr>
        <p:spPr/>
        <p:txBody>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5</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p:nvPr/>
        </p:nvSpPr>
        <p:spPr>
          <a:xfrm>
            <a:off x="1284275" y="826250"/>
            <a:ext cx="9811800" cy="1456500"/>
          </a:xfrm>
          <a:prstGeom prst="rect">
            <a:avLst/>
          </a:prstGeom>
          <a:noFill/>
          <a:ln>
            <a:noFill/>
          </a:ln>
        </p:spPr>
        <p:txBody>
          <a:bodyPr lIns="91425" tIns="91425" rIns="91425" bIns="91425" anchor="t" anchorCtr="0">
            <a:noAutofit/>
          </a:bodyPr>
          <a:lstStyle/>
          <a:p>
            <a:pPr lvl="0" algn="just">
              <a:lnSpc>
                <a:spcPct val="115000"/>
              </a:lnSpc>
            </a:pPr>
            <a:r>
              <a:rPr lang="en-US" sz="3600" dirty="0" smtClean="0">
                <a:latin typeface="Times New Roman" panose="02020603050405020304" pitchFamily="18" charset="0"/>
                <a:ea typeface="Times New Roman" panose="02020603050405020304" pitchFamily="18" charset="0"/>
              </a:rPr>
              <a:t>3) What information can </a:t>
            </a:r>
            <a:r>
              <a:rPr lang="en-US" sz="3600" dirty="0">
                <a:latin typeface="Times New Roman" panose="02020603050405020304" pitchFamily="18" charset="0"/>
                <a:ea typeface="Times New Roman" panose="02020603050405020304" pitchFamily="18" charset="0"/>
              </a:rPr>
              <a:t>be found in a recipe? </a:t>
            </a:r>
            <a:endParaRPr dirty="0"/>
          </a:p>
        </p:txBody>
      </p:sp>
      <p:pic>
        <p:nvPicPr>
          <p:cNvPr id="113" name="Shape 113"/>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9287000" y="5042366"/>
            <a:ext cx="2904998" cy="1815632"/>
          </a:xfrm>
          <a:prstGeom prst="rect">
            <a:avLst/>
          </a:prstGeom>
          <a:noFill/>
          <a:ln>
            <a:noFill/>
          </a:ln>
        </p:spPr>
      </p:pic>
      <p:sp>
        <p:nvSpPr>
          <p:cNvPr id="114" name="Shape 114"/>
          <p:cNvSpPr txBox="1"/>
          <p:nvPr/>
        </p:nvSpPr>
        <p:spPr>
          <a:xfrm>
            <a:off x="1464275" y="2512250"/>
            <a:ext cx="8909100" cy="3375600"/>
          </a:xfrm>
          <a:prstGeom prst="rect">
            <a:avLst/>
          </a:prstGeom>
          <a:noFill/>
          <a:ln>
            <a:noFill/>
          </a:ln>
        </p:spPr>
        <p:txBody>
          <a:bodyPr lIns="91425" tIns="91425" rIns="91425" bIns="91425" anchor="t" anchorCtr="0">
            <a:noAutofit/>
          </a:bodyPr>
          <a:lstStyle/>
          <a:p>
            <a:pPr marL="457200" lvl="0" indent="-457200" algn="just">
              <a:lnSpc>
                <a:spcPct val="115000"/>
              </a:lnSpc>
              <a:buClr>
                <a:srgbClr val="1FB498"/>
              </a:buClr>
              <a:buSzPct val="100000"/>
              <a:buFont typeface="Quattrocento"/>
              <a:buChar char="-"/>
            </a:pPr>
            <a:r>
              <a:rPr lang="en-US" sz="3600" b="1" dirty="0">
                <a:solidFill>
                  <a:srgbClr val="0070C0"/>
                </a:solidFill>
                <a:latin typeface="Quattrocento"/>
                <a:ea typeface="Quattrocento"/>
                <a:cs typeface="Quattrocento"/>
                <a:sym typeface="Quattrocento"/>
              </a:rPr>
              <a:t>A recipe tells you how to cook a dish. In a recipe we can find the </a:t>
            </a:r>
            <a:r>
              <a:rPr lang="en-US" sz="3600" b="1" u="sng" dirty="0">
                <a:solidFill>
                  <a:srgbClr val="0070C0"/>
                </a:solidFill>
                <a:latin typeface="Quattrocento"/>
                <a:ea typeface="Quattrocento"/>
                <a:cs typeface="Quattrocento"/>
                <a:sym typeface="Quattrocento"/>
              </a:rPr>
              <a:t>name</a:t>
            </a:r>
            <a:r>
              <a:rPr lang="en-US" sz="3600" b="1" dirty="0">
                <a:solidFill>
                  <a:srgbClr val="0070C0"/>
                </a:solidFill>
                <a:latin typeface="Quattrocento"/>
                <a:ea typeface="Quattrocento"/>
                <a:cs typeface="Quattrocento"/>
                <a:sym typeface="Quattrocento"/>
              </a:rPr>
              <a:t> of the dish, </a:t>
            </a:r>
            <a:r>
              <a:rPr lang="en-US" sz="3600" b="1" u="sng" dirty="0">
                <a:solidFill>
                  <a:srgbClr val="0070C0"/>
                </a:solidFill>
                <a:latin typeface="Quattrocento"/>
                <a:ea typeface="Quattrocento"/>
                <a:cs typeface="Quattrocento"/>
                <a:sym typeface="Quattrocento"/>
              </a:rPr>
              <a:t>ingredients</a:t>
            </a:r>
            <a:r>
              <a:rPr lang="en-US" sz="3600" b="1" dirty="0">
                <a:solidFill>
                  <a:srgbClr val="0070C0"/>
                </a:solidFill>
                <a:latin typeface="Quattrocento"/>
                <a:ea typeface="Quattrocento"/>
                <a:cs typeface="Quattrocento"/>
                <a:sym typeface="Quattrocento"/>
              </a:rPr>
              <a:t> and </a:t>
            </a:r>
            <a:r>
              <a:rPr lang="en-US" sz="3600" b="1" u="sng" dirty="0">
                <a:solidFill>
                  <a:srgbClr val="0070C0"/>
                </a:solidFill>
                <a:latin typeface="Quattrocento"/>
                <a:ea typeface="Quattrocento"/>
                <a:cs typeface="Quattrocento"/>
                <a:sym typeface="Quattrocento"/>
              </a:rPr>
              <a:t>steps</a:t>
            </a:r>
            <a:r>
              <a:rPr lang="en-US" sz="3600" b="1" dirty="0">
                <a:solidFill>
                  <a:srgbClr val="0070C0"/>
                </a:solidFill>
                <a:latin typeface="Quattrocento"/>
                <a:ea typeface="Quattrocento"/>
                <a:cs typeface="Quattrocento"/>
                <a:sym typeface="Quattrocento"/>
              </a:rPr>
              <a:t> to cook the dish.</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29740" y="1653399"/>
            <a:ext cx="1605697" cy="2268152"/>
          </a:xfrm>
          <a:prstGeom prst="rect">
            <a:avLst/>
          </a:prstGeom>
        </p:spPr>
      </p:pic>
      <p:sp>
        <p:nvSpPr>
          <p:cNvPr id="3" name="Slide Number Placeholder 2"/>
          <p:cNvSpPr>
            <a:spLocks noGrp="1"/>
          </p:cNvSpPr>
          <p:nvPr>
            <p:ph type="sldNum" idx="12"/>
          </p:nvPr>
        </p:nvSpPr>
        <p:spPr/>
        <p:txBody>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6</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1000"/>
                                        <p:tgtEl>
                                          <p:spTgt spid="1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4"/>
                                        </p:tgtEl>
                                        <p:attrNameLst>
                                          <p:attrName>style.visibility</p:attrName>
                                        </p:attrNameLst>
                                      </p:cBhvr>
                                      <p:to>
                                        <p:strVal val="visible"/>
                                      </p:to>
                                    </p:set>
                                    <p:animEffect transition="in" filter="fade">
                                      <p:cBhvr>
                                        <p:cTn id="12"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p:nvPr/>
        </p:nvSpPr>
        <p:spPr>
          <a:xfrm>
            <a:off x="438000" y="412975"/>
            <a:ext cx="11275800" cy="5919300"/>
          </a:xfrm>
          <a:prstGeom prst="rect">
            <a:avLst/>
          </a:prstGeom>
          <a:noFill/>
          <a:ln>
            <a:noFill/>
          </a:ln>
        </p:spPr>
        <p:txBody>
          <a:bodyPr lIns="91425" tIns="91425" rIns="91425" bIns="91425" anchor="t" anchorCtr="0">
            <a:noAutofit/>
          </a:bodyPr>
          <a:lstStyle/>
          <a:p>
            <a:pPr lvl="0" algn="ctr" rtl="0">
              <a:spcBef>
                <a:spcPts val="0"/>
              </a:spcBef>
              <a:buClr>
                <a:schemeClr val="dk1"/>
              </a:buClr>
              <a:buSzPct val="26190"/>
              <a:buFont typeface="Arial"/>
              <a:buNone/>
            </a:pPr>
            <a:r>
              <a:rPr lang="en-US" sz="4200" b="1" i="1" u="sng" dirty="0">
                <a:solidFill>
                  <a:schemeClr val="dk1"/>
                </a:solidFill>
                <a:latin typeface="Indie Flower"/>
                <a:ea typeface="Indie Flower"/>
                <a:cs typeface="Indie Flower"/>
                <a:sym typeface="Indie Flower"/>
              </a:rPr>
              <a:t>Recipe </a:t>
            </a:r>
            <a:r>
              <a:rPr lang="en-US" sz="4200" b="1" i="1" u="sng" dirty="0" smtClean="0">
                <a:solidFill>
                  <a:schemeClr val="dk1"/>
                </a:solidFill>
                <a:latin typeface="Indie Flower"/>
                <a:ea typeface="Indie Flower"/>
                <a:cs typeface="Indie Flower"/>
                <a:sym typeface="Indie Flower"/>
              </a:rPr>
              <a:t>– Lemon Baked </a:t>
            </a:r>
            <a:r>
              <a:rPr lang="en-US" sz="4200" b="1" i="1" u="sng" dirty="0">
                <a:solidFill>
                  <a:schemeClr val="dk1"/>
                </a:solidFill>
                <a:latin typeface="Indie Flower"/>
                <a:ea typeface="Indie Flower"/>
                <a:cs typeface="Indie Flower"/>
                <a:sym typeface="Indie Flower"/>
              </a:rPr>
              <a:t>Salmon</a:t>
            </a:r>
          </a:p>
          <a:p>
            <a:pPr lvl="0" algn="just" rtl="0">
              <a:spcBef>
                <a:spcPts val="0"/>
              </a:spcBef>
              <a:buClr>
                <a:schemeClr val="dk1"/>
              </a:buClr>
              <a:buSzPct val="26190"/>
              <a:buFont typeface="Arial"/>
              <a:buNone/>
            </a:pPr>
            <a:r>
              <a:rPr lang="en-US" sz="4200" b="1" dirty="0">
                <a:solidFill>
                  <a:schemeClr val="dk1"/>
                </a:solidFill>
                <a:latin typeface="Times New Roman"/>
                <a:ea typeface="Times New Roman"/>
                <a:cs typeface="Times New Roman"/>
                <a:sym typeface="Times New Roman"/>
              </a:rPr>
              <a:t>     </a:t>
            </a:r>
          </a:p>
          <a:p>
            <a:pPr lvl="0" algn="just" rtl="0">
              <a:spcBef>
                <a:spcPts val="0"/>
              </a:spcBef>
              <a:buClr>
                <a:schemeClr val="dk1"/>
              </a:buClr>
              <a:buSzPct val="26190"/>
              <a:buFont typeface="Arial"/>
              <a:buNone/>
            </a:pPr>
            <a:r>
              <a:rPr lang="en-US" sz="4200" b="1" dirty="0">
                <a:solidFill>
                  <a:schemeClr val="dk1"/>
                </a:solidFill>
                <a:latin typeface="Corsiva"/>
                <a:ea typeface="Corsiva"/>
                <a:cs typeface="Corsiva"/>
                <a:sym typeface="Corsiva"/>
              </a:rPr>
              <a:t> </a:t>
            </a:r>
            <a:r>
              <a:rPr lang="en-US" sz="4200" b="1" dirty="0">
                <a:solidFill>
                  <a:schemeClr val="dk1"/>
                </a:solidFill>
                <a:latin typeface="Poiret One"/>
                <a:ea typeface="Poiret One"/>
                <a:cs typeface="Poiret One"/>
                <a:sym typeface="Poiret One"/>
              </a:rPr>
              <a:t> </a:t>
            </a:r>
            <a:r>
              <a:rPr lang="en-US" sz="4200" dirty="0">
                <a:solidFill>
                  <a:schemeClr val="dk1"/>
                </a:solidFill>
                <a:latin typeface="Poiret One"/>
                <a:ea typeface="Poiret One"/>
                <a:cs typeface="Poiret One"/>
                <a:sym typeface="Poiret One"/>
              </a:rPr>
              <a:t> </a:t>
            </a:r>
            <a:r>
              <a:rPr lang="en-US" sz="4200" u="sng" dirty="0">
                <a:solidFill>
                  <a:schemeClr val="dk1"/>
                </a:solidFill>
                <a:latin typeface="Indie Flower"/>
                <a:ea typeface="Indie Flower"/>
                <a:cs typeface="Indie Flower"/>
                <a:sym typeface="Indie Flower"/>
              </a:rPr>
              <a:t>Ingredients:</a:t>
            </a:r>
          </a:p>
          <a:p>
            <a:pPr marL="609600" lvl="0" indent="-571500" algn="just" rtl="0">
              <a:spcBef>
                <a:spcPts val="0"/>
              </a:spcBef>
              <a:buClr>
                <a:schemeClr val="dk1"/>
              </a:buClr>
              <a:buSzPct val="100000"/>
              <a:buFont typeface="Arial" panose="020B0604020202020204" pitchFamily="34" charset="0"/>
              <a:buChar char="•"/>
            </a:pPr>
            <a:r>
              <a:rPr lang="en-US" sz="4200" dirty="0">
                <a:solidFill>
                  <a:schemeClr val="dk1"/>
                </a:solidFill>
                <a:latin typeface="Indie Flower"/>
                <a:ea typeface="Indie Flower"/>
                <a:cs typeface="Indie Flower"/>
                <a:sym typeface="Indie Flower"/>
              </a:rPr>
              <a:t>1 salmon </a:t>
            </a:r>
            <a:r>
              <a:rPr lang="en-US" sz="4200" dirty="0" smtClean="0">
                <a:solidFill>
                  <a:schemeClr val="dk1"/>
                </a:solidFill>
                <a:latin typeface="Indie Flower"/>
                <a:ea typeface="Indie Flower"/>
                <a:cs typeface="Indie Flower"/>
                <a:sym typeface="Indie Flower"/>
              </a:rPr>
              <a:t>fillet</a:t>
            </a:r>
            <a:endParaRPr lang="en-US" sz="4200" dirty="0">
              <a:solidFill>
                <a:schemeClr val="dk1"/>
              </a:solidFill>
              <a:latin typeface="Indie Flower"/>
              <a:ea typeface="Indie Flower"/>
              <a:cs typeface="Indie Flower"/>
              <a:sym typeface="Indie Flower"/>
            </a:endParaRPr>
          </a:p>
          <a:p>
            <a:pPr marL="609600" lvl="0" indent="-571500" algn="just" rtl="0">
              <a:spcBef>
                <a:spcPts val="0"/>
              </a:spcBef>
              <a:buClr>
                <a:schemeClr val="dk1"/>
              </a:buClr>
              <a:buSzPct val="100000"/>
              <a:buFont typeface="Arial" panose="020B0604020202020204" pitchFamily="34" charset="0"/>
              <a:buChar char="•"/>
            </a:pPr>
            <a:r>
              <a:rPr lang="en-US" sz="4200" dirty="0">
                <a:solidFill>
                  <a:schemeClr val="dk1"/>
                </a:solidFill>
                <a:latin typeface="Indie Flower"/>
                <a:ea typeface="Indie Flower"/>
                <a:cs typeface="Indie Flower"/>
                <a:sym typeface="Indie Flower"/>
              </a:rPr>
              <a:t>1 lemon </a:t>
            </a:r>
          </a:p>
          <a:p>
            <a:pPr marL="609600" lvl="0" indent="-571500" algn="just" rtl="0">
              <a:spcBef>
                <a:spcPts val="0"/>
              </a:spcBef>
              <a:buClr>
                <a:schemeClr val="dk1"/>
              </a:buClr>
              <a:buSzPct val="100000"/>
              <a:buFont typeface="Arial" panose="020B0604020202020204" pitchFamily="34" charset="0"/>
              <a:buChar char="•"/>
            </a:pPr>
            <a:r>
              <a:rPr lang="en-US" sz="4200" dirty="0">
                <a:solidFill>
                  <a:schemeClr val="dk1"/>
                </a:solidFill>
                <a:latin typeface="Indie Flower"/>
                <a:ea typeface="Indie Flower"/>
                <a:cs typeface="Indie Flower"/>
                <a:sym typeface="Indie Flower"/>
              </a:rPr>
              <a:t>1/2 onion		</a:t>
            </a:r>
          </a:p>
          <a:p>
            <a:pPr marL="609600" lvl="0" indent="-571500" algn="just" rtl="0">
              <a:spcBef>
                <a:spcPts val="0"/>
              </a:spcBef>
              <a:buClr>
                <a:schemeClr val="dk1"/>
              </a:buClr>
              <a:buSzPct val="100000"/>
              <a:buFont typeface="Arial" panose="020B0604020202020204" pitchFamily="34" charset="0"/>
              <a:buChar char="•"/>
            </a:pPr>
            <a:r>
              <a:rPr lang="en-US" sz="4200" dirty="0">
                <a:solidFill>
                  <a:schemeClr val="dk1"/>
                </a:solidFill>
                <a:latin typeface="Indie Flower"/>
                <a:ea typeface="Indie Flower"/>
                <a:cs typeface="Indie Flower"/>
                <a:sym typeface="Indie Flower"/>
              </a:rPr>
              <a:t>Salt</a:t>
            </a:r>
          </a:p>
          <a:p>
            <a:pPr marL="609600" lvl="0" indent="-571500" algn="just" rtl="0">
              <a:spcBef>
                <a:spcPts val="0"/>
              </a:spcBef>
              <a:buClr>
                <a:schemeClr val="dk1"/>
              </a:buClr>
              <a:buSzPct val="100000"/>
              <a:buFont typeface="Arial" panose="020B0604020202020204" pitchFamily="34" charset="0"/>
              <a:buChar char="•"/>
            </a:pPr>
            <a:r>
              <a:rPr lang="en-US" sz="4200" dirty="0">
                <a:solidFill>
                  <a:schemeClr val="dk1"/>
                </a:solidFill>
                <a:latin typeface="Indie Flower"/>
                <a:ea typeface="Indie Flower"/>
                <a:cs typeface="Indie Flower"/>
                <a:sym typeface="Indie Flower"/>
              </a:rPr>
              <a:t>Fresh ground pepper</a:t>
            </a:r>
          </a:p>
          <a:p>
            <a:pPr lvl="0">
              <a:spcBef>
                <a:spcPts val="0"/>
              </a:spcBef>
              <a:buNone/>
            </a:pPr>
            <a:endParaRPr dirty="0"/>
          </a:p>
        </p:txBody>
      </p:sp>
      <p:pic>
        <p:nvPicPr>
          <p:cNvPr id="155" name="Shape 155"/>
          <p:cNvPicPr preferRelativeResize="0"/>
          <p:nvPr/>
        </p:nvPicPr>
        <p:blipFill>
          <a:blip r:embed="rId3">
            <a:alphaModFix/>
          </a:blip>
          <a:stretch>
            <a:fillRect/>
          </a:stretch>
        </p:blipFill>
        <p:spPr>
          <a:xfrm>
            <a:off x="5054375" y="1824124"/>
            <a:ext cx="1647062" cy="1150070"/>
          </a:xfrm>
          <a:prstGeom prst="rect">
            <a:avLst/>
          </a:prstGeom>
          <a:noFill/>
          <a:ln>
            <a:noFill/>
          </a:ln>
        </p:spPr>
      </p:pic>
      <p:sp>
        <p:nvSpPr>
          <p:cNvPr id="160" name="Shape 160"/>
          <p:cNvSpPr txBox="1"/>
          <p:nvPr/>
        </p:nvSpPr>
        <p:spPr>
          <a:xfrm>
            <a:off x="510228" y="5625528"/>
            <a:ext cx="5565672" cy="600600"/>
          </a:xfrm>
          <a:prstGeom prst="rect">
            <a:avLst/>
          </a:prstGeom>
          <a:noFill/>
          <a:ln>
            <a:noFill/>
          </a:ln>
        </p:spPr>
        <p:txBody>
          <a:bodyPr lIns="91425" tIns="91425" rIns="91425" bIns="91425" anchor="t" anchorCtr="0">
            <a:noAutofit/>
          </a:bodyPr>
          <a:lstStyle/>
          <a:p>
            <a:pPr marL="571500" lvl="0" indent="-571500" algn="just" rtl="0">
              <a:spcBef>
                <a:spcPts val="0"/>
              </a:spcBef>
              <a:buFont typeface="Arial" panose="020B0604020202020204" pitchFamily="34" charset="0"/>
              <a:buChar char="•"/>
            </a:pPr>
            <a:r>
              <a:rPr lang="en-US" sz="4200" b="1" u="sng" dirty="0">
                <a:solidFill>
                  <a:srgbClr val="0070C0"/>
                </a:solidFill>
                <a:latin typeface="Indie Flower"/>
                <a:ea typeface="Indie Flower"/>
                <a:cs typeface="Indie Flower"/>
                <a:sym typeface="Indie Flower"/>
              </a:rPr>
              <a:t>Greek </a:t>
            </a:r>
            <a:r>
              <a:rPr lang="en-US" sz="4200" b="1" u="sng" dirty="0" smtClean="0">
                <a:solidFill>
                  <a:srgbClr val="0070C0"/>
                </a:solidFill>
                <a:latin typeface="Indie Flower"/>
                <a:ea typeface="Indie Flower"/>
                <a:cs typeface="Indie Flower"/>
                <a:sym typeface="Indie Flower"/>
              </a:rPr>
              <a:t>seasoning</a:t>
            </a:r>
            <a:endParaRPr lang="en-US" sz="4200" b="1" u="sng" dirty="0">
              <a:solidFill>
                <a:srgbClr val="0070C0"/>
              </a:solidFill>
              <a:latin typeface="Indie Flower"/>
              <a:ea typeface="Indie Flower"/>
              <a:cs typeface="Indie Flower"/>
              <a:sym typeface="Indie Flower"/>
            </a:endParaRPr>
          </a:p>
        </p:txBody>
      </p:sp>
      <p:pic>
        <p:nvPicPr>
          <p:cNvPr id="161" name="Shape 161"/>
          <p:cNvPicPr preferRelativeResize="0"/>
          <p:nvPr/>
        </p:nvPicPr>
        <p:blipFill>
          <a:blip r:embed="rId4">
            <a:alphaModFix/>
          </a:blip>
          <a:stretch>
            <a:fillRect/>
          </a:stretch>
        </p:blipFill>
        <p:spPr>
          <a:xfrm>
            <a:off x="6205472" y="5612367"/>
            <a:ext cx="1105681" cy="1072119"/>
          </a:xfrm>
          <a:prstGeom prst="rect">
            <a:avLst/>
          </a:prstGeom>
          <a:noFill/>
          <a:ln>
            <a:noFill/>
          </a:ln>
        </p:spPr>
      </p:pic>
      <p:sp>
        <p:nvSpPr>
          <p:cNvPr id="2" name="Slide Number Placeholder 1"/>
          <p:cNvSpPr>
            <a:spLocks noGrp="1"/>
          </p:cNvSpPr>
          <p:nvPr>
            <p:ph type="sldNum" idx="12"/>
          </p:nvPr>
        </p:nvSpPr>
        <p:spPr/>
        <p:txBody>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7</a:t>
            </a:fld>
            <a:endParaRPr lang="en-US" sz="1200" b="0" i="0" u="none" strike="noStrike" cap="none" dirty="0">
              <a:solidFill>
                <a:srgbClr val="888888"/>
              </a:solidFill>
              <a:latin typeface="Calibri"/>
              <a:ea typeface="Calibri"/>
              <a:cs typeface="Calibri"/>
              <a:sym typeface="Calibri"/>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7640" y="4710349"/>
            <a:ext cx="1181100" cy="790575"/>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46128" y="3617764"/>
            <a:ext cx="1026910" cy="772173"/>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86260" y="2974194"/>
            <a:ext cx="1020723" cy="768945"/>
          </a:xfrm>
          <a:prstGeom prst="rect">
            <a:avLst/>
          </a:prstGeom>
        </p:spPr>
      </p:pic>
    </p:spTree>
    <p:extLst>
      <p:ext uri="{BB962C8B-B14F-4D97-AF65-F5344CB8AC3E}">
        <p14:creationId xmlns:p14="http://schemas.microsoft.com/office/powerpoint/2010/main" val="35659203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0"/>
                                        </p:tgtEl>
                                        <p:attrNameLst>
                                          <p:attrName>style.visibility</p:attrName>
                                        </p:attrNameLst>
                                      </p:cBhvr>
                                      <p:to>
                                        <p:strVal val="visible"/>
                                      </p:to>
                                    </p:set>
                                    <p:animEffect transition="in" filter="fade">
                                      <p:cBhvr>
                                        <p:cTn id="7" dur="1000"/>
                                        <p:tgtEl>
                                          <p:spTgt spid="1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1"/>
                                        </p:tgtEl>
                                        <p:attrNameLst>
                                          <p:attrName>style.visibility</p:attrName>
                                        </p:attrNameLst>
                                      </p:cBhvr>
                                      <p:to>
                                        <p:strVal val="visible"/>
                                      </p:to>
                                    </p:set>
                                    <p:animEffect transition="in" filter="fade">
                                      <p:cBhvr>
                                        <p:cTn id="12" dur="10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a:t>
            </a:r>
            <a:endParaRPr lang="en-US" dirty="0"/>
          </a:p>
        </p:txBody>
      </p:sp>
      <p:sp>
        <p:nvSpPr>
          <p:cNvPr id="3" name="Text Placeholder 2"/>
          <p:cNvSpPr>
            <a:spLocks noGrp="1"/>
          </p:cNvSpPr>
          <p:nvPr>
            <p:ph type="body" idx="1"/>
          </p:nvPr>
        </p:nvSpPr>
        <p:spPr>
          <a:xfrm>
            <a:off x="838200" y="1480008"/>
            <a:ext cx="10515599" cy="5147035"/>
          </a:xfrm>
        </p:spPr>
        <p:txBody>
          <a:bodyPr/>
          <a:lstStyle/>
          <a:p>
            <a:pPr marL="742950" indent="-514350">
              <a:buFont typeface="+mj-lt"/>
              <a:buAutoNum type="arabicPeriod"/>
            </a:pPr>
            <a:r>
              <a:rPr lang="en-US" dirty="0" smtClean="0"/>
              <a:t>Put </a:t>
            </a:r>
            <a:r>
              <a:rPr lang="en-US" dirty="0"/>
              <a:t>the salmon </a:t>
            </a:r>
            <a:r>
              <a:rPr lang="en-US" dirty="0" smtClean="0"/>
              <a:t>fillet </a:t>
            </a:r>
            <a:r>
              <a:rPr lang="en-US" dirty="0"/>
              <a:t>on the </a:t>
            </a:r>
            <a:r>
              <a:rPr lang="en-US" dirty="0" smtClean="0"/>
              <a:t>foil.</a:t>
            </a:r>
            <a:endParaRPr lang="en-US" dirty="0"/>
          </a:p>
          <a:p>
            <a:pPr marL="742950" indent="-514350">
              <a:buFont typeface="+mj-lt"/>
              <a:buAutoNum type="arabicPeriod"/>
            </a:pPr>
            <a:r>
              <a:rPr lang="en-US" dirty="0" smtClean="0"/>
              <a:t>Season </a:t>
            </a:r>
            <a:r>
              <a:rPr lang="en-US" dirty="0"/>
              <a:t>salt, fresh ground pepper and Greek seasoning on the salmon </a:t>
            </a:r>
            <a:r>
              <a:rPr lang="en-US" dirty="0" smtClean="0"/>
              <a:t>fillet.</a:t>
            </a:r>
            <a:endParaRPr lang="en-US" dirty="0"/>
          </a:p>
          <a:p>
            <a:pPr marL="742950" indent="-514350">
              <a:buFont typeface="+mj-lt"/>
              <a:buAutoNum type="arabicPeriod"/>
            </a:pPr>
            <a:r>
              <a:rPr lang="en-US" dirty="0" smtClean="0"/>
              <a:t>Squeeze </a:t>
            </a:r>
            <a:r>
              <a:rPr lang="en-US" dirty="0"/>
              <a:t>lemon juice </a:t>
            </a:r>
            <a:r>
              <a:rPr lang="en-US" dirty="0" smtClean="0"/>
              <a:t>onto </a:t>
            </a:r>
            <a:r>
              <a:rPr lang="en-US" dirty="0"/>
              <a:t>the salmon </a:t>
            </a:r>
            <a:r>
              <a:rPr lang="en-US" dirty="0" smtClean="0"/>
              <a:t>fillet.</a:t>
            </a:r>
            <a:endParaRPr lang="en-US" dirty="0"/>
          </a:p>
          <a:p>
            <a:pPr marL="742950" indent="-514350">
              <a:buFont typeface="+mj-lt"/>
              <a:buAutoNum type="arabicPeriod"/>
            </a:pPr>
            <a:r>
              <a:rPr lang="en-US" b="1" dirty="0">
                <a:solidFill>
                  <a:srgbClr val="0070C0"/>
                </a:solidFill>
              </a:rPr>
              <a:t>Layer</a:t>
            </a:r>
            <a:r>
              <a:rPr lang="en-US" dirty="0"/>
              <a:t> onion slices on top of the salmon.</a:t>
            </a:r>
          </a:p>
          <a:p>
            <a:pPr marL="742950" indent="-514350">
              <a:buFont typeface="+mj-lt"/>
              <a:buAutoNum type="arabicPeriod"/>
            </a:pPr>
            <a:r>
              <a:rPr lang="en-US" b="1" dirty="0" smtClean="0">
                <a:solidFill>
                  <a:srgbClr val="0070C0"/>
                </a:solidFill>
              </a:rPr>
              <a:t>Top</a:t>
            </a:r>
            <a:r>
              <a:rPr lang="en-US" dirty="0" smtClean="0">
                <a:solidFill>
                  <a:srgbClr val="0070C0"/>
                </a:solidFill>
              </a:rPr>
              <a:t> </a:t>
            </a:r>
            <a:r>
              <a:rPr lang="en-US" dirty="0"/>
              <a:t>the </a:t>
            </a:r>
            <a:r>
              <a:rPr lang="en-US" dirty="0" smtClean="0"/>
              <a:t>fillet </a:t>
            </a:r>
            <a:r>
              <a:rPr lang="en-US" u="sng" dirty="0"/>
              <a:t>with 3 lemon slices</a:t>
            </a:r>
            <a:r>
              <a:rPr lang="en-US" dirty="0"/>
              <a:t>.</a:t>
            </a:r>
          </a:p>
          <a:p>
            <a:pPr marL="742950" indent="-514350">
              <a:buFont typeface="+mj-lt"/>
              <a:buAutoNum type="arabicPeriod"/>
            </a:pPr>
            <a:r>
              <a:rPr lang="en-US" b="1" dirty="0" smtClean="0">
                <a:solidFill>
                  <a:srgbClr val="0070C0"/>
                </a:solidFill>
              </a:rPr>
              <a:t>Fold</a:t>
            </a:r>
            <a:r>
              <a:rPr lang="en-US" dirty="0" smtClean="0"/>
              <a:t> </a:t>
            </a:r>
            <a:r>
              <a:rPr lang="en-US" dirty="0"/>
              <a:t>foil up over </a:t>
            </a:r>
            <a:r>
              <a:rPr lang="en-US" dirty="0" smtClean="0"/>
              <a:t>the salmon, </a:t>
            </a:r>
            <a:r>
              <a:rPr lang="en-US" b="1" dirty="0" smtClean="0">
                <a:solidFill>
                  <a:srgbClr val="0070C0"/>
                </a:solidFill>
              </a:rPr>
              <a:t>twist</a:t>
            </a:r>
            <a:r>
              <a:rPr lang="en-US" dirty="0" smtClean="0"/>
              <a:t> </a:t>
            </a:r>
            <a:r>
              <a:rPr lang="en-US" u="sng" dirty="0" smtClean="0"/>
              <a:t>the ends</a:t>
            </a:r>
            <a:r>
              <a:rPr lang="en-US" dirty="0" smtClean="0"/>
              <a:t> </a:t>
            </a:r>
            <a:r>
              <a:rPr lang="en-US" dirty="0"/>
              <a:t>and </a:t>
            </a:r>
            <a:r>
              <a:rPr lang="en-US" b="1" dirty="0">
                <a:solidFill>
                  <a:srgbClr val="00B0F0"/>
                </a:solidFill>
              </a:rPr>
              <a:t>seal</a:t>
            </a:r>
            <a:r>
              <a:rPr lang="en-US" dirty="0"/>
              <a:t> tightly.</a:t>
            </a:r>
          </a:p>
          <a:p>
            <a:pPr marL="742950" indent="-514350">
              <a:buFont typeface="+mj-lt"/>
              <a:buAutoNum type="arabicPeriod"/>
            </a:pPr>
            <a:r>
              <a:rPr lang="en-US" b="1" u="sng" dirty="0" smtClean="0">
                <a:solidFill>
                  <a:srgbClr val="0070C0"/>
                </a:solidFill>
              </a:rPr>
              <a:t>Bake</a:t>
            </a:r>
            <a:r>
              <a:rPr lang="en-US" u="sng" dirty="0" smtClean="0"/>
              <a:t> </a:t>
            </a:r>
            <a:r>
              <a:rPr lang="en-US" u="sng" dirty="0"/>
              <a:t>for 25 minutes at 325 degrees</a:t>
            </a:r>
            <a:r>
              <a:rPr lang="en-US" dirty="0"/>
              <a:t>.</a:t>
            </a:r>
          </a:p>
          <a:p>
            <a:pPr indent="0">
              <a:buNone/>
            </a:pP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8</a:t>
            </a:fld>
            <a:endParaRPr lang="en-US" sz="1200" b="0" i="0" u="none" strike="noStrike" cap="none" dirty="0">
              <a:solidFill>
                <a:srgbClr val="888888"/>
              </a:solidFill>
              <a:latin typeface="Calibri"/>
              <a:ea typeface="Calibri"/>
              <a:cs typeface="Calibri"/>
              <a:sym typeface="Calibri"/>
            </a:endParaRPr>
          </a:p>
        </p:txBody>
      </p:sp>
      <p:pic>
        <p:nvPicPr>
          <p:cNvPr id="5" name="Shape 176"/>
          <p:cNvPicPr preferRelativeResize="0"/>
          <p:nvPr/>
        </p:nvPicPr>
        <p:blipFill>
          <a:blip r:embed="rId2">
            <a:alphaModFix/>
          </a:blip>
          <a:stretch>
            <a:fillRect/>
          </a:stretch>
        </p:blipFill>
        <p:spPr>
          <a:xfrm>
            <a:off x="9257122" y="365126"/>
            <a:ext cx="2256148" cy="1567370"/>
          </a:xfrm>
          <a:prstGeom prst="rect">
            <a:avLst/>
          </a:prstGeom>
          <a:noFill/>
          <a:ln>
            <a:noFill/>
          </a:ln>
        </p:spPr>
      </p:pic>
    </p:spTree>
    <p:extLst>
      <p:ext uri="{BB962C8B-B14F-4D97-AF65-F5344CB8AC3E}">
        <p14:creationId xmlns:p14="http://schemas.microsoft.com/office/powerpoint/2010/main" val="145098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p:nvPr/>
        </p:nvSpPr>
        <p:spPr>
          <a:xfrm>
            <a:off x="1378543" y="500875"/>
            <a:ext cx="9811800" cy="1456500"/>
          </a:xfrm>
          <a:prstGeom prst="rect">
            <a:avLst/>
          </a:prstGeom>
          <a:noFill/>
          <a:ln>
            <a:noFill/>
          </a:ln>
        </p:spPr>
        <p:txBody>
          <a:bodyPr lIns="91425" tIns="91425" rIns="91425" bIns="91425" anchor="t" anchorCtr="0">
            <a:noAutofit/>
          </a:bodyPr>
          <a:lstStyle/>
          <a:p>
            <a:pPr lvl="0" algn="just" rtl="0">
              <a:lnSpc>
                <a:spcPct val="115000"/>
              </a:lnSpc>
              <a:spcBef>
                <a:spcPts val="0"/>
              </a:spcBef>
              <a:buNone/>
            </a:pPr>
            <a:r>
              <a:rPr lang="en-US" sz="3600" dirty="0" smtClean="0">
                <a:solidFill>
                  <a:schemeClr val="dk1"/>
                </a:solidFill>
                <a:latin typeface="Calibri" panose="020F0502020204030204" pitchFamily="34" charset="0"/>
                <a:ea typeface="Helvetica Neue"/>
                <a:cs typeface="Helvetica Neue"/>
                <a:sym typeface="Helvetica Neue"/>
              </a:rPr>
              <a:t>4) Read the steps.</a:t>
            </a:r>
            <a:r>
              <a:rPr lang="en-US" sz="3600" dirty="0">
                <a:solidFill>
                  <a:schemeClr val="dk1"/>
                </a:solidFill>
                <a:latin typeface="Calibri" panose="020F0502020204030204" pitchFamily="34" charset="0"/>
                <a:ea typeface="Helvetica Neue"/>
                <a:cs typeface="Helvetica Neue"/>
                <a:sym typeface="Helvetica Neue"/>
              </a:rPr>
              <a:t> </a:t>
            </a:r>
            <a:r>
              <a:rPr lang="en-US" sz="3600" dirty="0" smtClean="0">
                <a:solidFill>
                  <a:schemeClr val="dk1"/>
                </a:solidFill>
                <a:latin typeface="Calibri" panose="020F0502020204030204" pitchFamily="34" charset="0"/>
                <a:ea typeface="Helvetica Neue"/>
                <a:cs typeface="Helvetica Neue"/>
                <a:sym typeface="Helvetica Neue"/>
              </a:rPr>
              <a:t>What is the first word in each step?</a:t>
            </a:r>
            <a:endParaRPr lang="en-US" sz="3600" dirty="0">
              <a:solidFill>
                <a:schemeClr val="dk1"/>
              </a:solidFill>
              <a:latin typeface="Calibri" panose="020F0502020204030204" pitchFamily="34" charset="0"/>
              <a:ea typeface="Helvetica Neue"/>
              <a:cs typeface="Helvetica Neue"/>
              <a:sym typeface="Helvetica Neue"/>
            </a:endParaRPr>
          </a:p>
          <a:p>
            <a:pPr lvl="0" rtl="0">
              <a:spcBef>
                <a:spcPts val="0"/>
              </a:spcBef>
              <a:buNone/>
            </a:pPr>
            <a:endParaRPr dirty="0"/>
          </a:p>
        </p:txBody>
      </p:sp>
      <p:pic>
        <p:nvPicPr>
          <p:cNvPr id="120" name="Shape 120"/>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9287000" y="5042366"/>
            <a:ext cx="2904998" cy="1815632"/>
          </a:xfrm>
          <a:prstGeom prst="rect">
            <a:avLst/>
          </a:prstGeom>
          <a:noFill/>
          <a:ln>
            <a:noFill/>
          </a:ln>
        </p:spPr>
      </p:pic>
      <p:sp>
        <p:nvSpPr>
          <p:cNvPr id="121" name="Shape 121"/>
          <p:cNvSpPr txBox="1"/>
          <p:nvPr/>
        </p:nvSpPr>
        <p:spPr>
          <a:xfrm>
            <a:off x="1556515" y="1981084"/>
            <a:ext cx="8909100" cy="1242082"/>
          </a:xfrm>
          <a:prstGeom prst="rect">
            <a:avLst/>
          </a:prstGeom>
          <a:noFill/>
          <a:ln>
            <a:noFill/>
          </a:ln>
        </p:spPr>
        <p:txBody>
          <a:bodyPr lIns="91425" tIns="91425" rIns="91425" bIns="91425" anchor="t" anchorCtr="0">
            <a:noAutofit/>
          </a:bodyPr>
          <a:lstStyle/>
          <a:p>
            <a:pPr marL="38100" lvl="0" algn="just" rtl="0">
              <a:lnSpc>
                <a:spcPct val="115000"/>
              </a:lnSpc>
              <a:spcBef>
                <a:spcPts val="0"/>
              </a:spcBef>
              <a:buClr>
                <a:srgbClr val="1FB498"/>
              </a:buClr>
              <a:buSzPct val="100000"/>
            </a:pPr>
            <a:r>
              <a:rPr lang="en-US" sz="3000" i="1" dirty="0">
                <a:solidFill>
                  <a:srgbClr val="0070C0"/>
                </a:solidFill>
                <a:latin typeface="Calibri" panose="020F0502020204030204" pitchFamily="34" charset="0"/>
                <a:ea typeface="Righteous"/>
                <a:cs typeface="Righteous"/>
                <a:sym typeface="Righteous"/>
              </a:rPr>
              <a:t>P</a:t>
            </a:r>
            <a:r>
              <a:rPr lang="en-US" sz="3000" i="1" dirty="0" smtClean="0">
                <a:solidFill>
                  <a:srgbClr val="0070C0"/>
                </a:solidFill>
                <a:latin typeface="Calibri" panose="020F0502020204030204" pitchFamily="34" charset="0"/>
                <a:ea typeface="Righteous"/>
                <a:cs typeface="Righteous"/>
                <a:sym typeface="Righteous"/>
              </a:rPr>
              <a:t>ut, Season, Squeeze, Layer, Top, Fold, Twist, Seal &amp; Bake</a:t>
            </a:r>
            <a:r>
              <a:rPr lang="en-US" sz="3000" dirty="0" smtClean="0">
                <a:solidFill>
                  <a:srgbClr val="0070C0"/>
                </a:solidFill>
                <a:latin typeface="Calibri" panose="020F0502020204030204" pitchFamily="34" charset="0"/>
                <a:ea typeface="Righteous"/>
                <a:cs typeface="Righteous"/>
                <a:sym typeface="Righteous"/>
              </a:rPr>
              <a:t> – verbs in base form (infinitives) </a:t>
            </a:r>
            <a:endParaRPr lang="en-US" sz="3000" dirty="0">
              <a:solidFill>
                <a:srgbClr val="0070C0"/>
              </a:solidFill>
              <a:latin typeface="Calibri" panose="020F0502020204030204" pitchFamily="34" charset="0"/>
              <a:ea typeface="Righteous"/>
              <a:cs typeface="Righteous"/>
              <a:sym typeface="Righteous"/>
            </a:endParaRPr>
          </a:p>
        </p:txBody>
      </p:sp>
      <p:sp>
        <p:nvSpPr>
          <p:cNvPr id="122" name="Shape 122"/>
          <p:cNvSpPr txBox="1"/>
          <p:nvPr/>
        </p:nvSpPr>
        <p:spPr>
          <a:xfrm>
            <a:off x="1378543" y="3689820"/>
            <a:ext cx="9811800" cy="885891"/>
          </a:xfrm>
          <a:prstGeom prst="rect">
            <a:avLst/>
          </a:prstGeom>
          <a:noFill/>
          <a:ln>
            <a:noFill/>
          </a:ln>
        </p:spPr>
        <p:txBody>
          <a:bodyPr lIns="91425" tIns="91425" rIns="91425" bIns="91425" anchor="t" anchorCtr="0">
            <a:noAutofit/>
          </a:bodyPr>
          <a:lstStyle/>
          <a:p>
            <a:pPr lvl="0" algn="just" rtl="0">
              <a:lnSpc>
                <a:spcPct val="115000"/>
              </a:lnSpc>
              <a:spcBef>
                <a:spcPts val="0"/>
              </a:spcBef>
              <a:buNone/>
            </a:pPr>
            <a:r>
              <a:rPr lang="en-US" sz="3600" dirty="0" smtClean="0">
                <a:solidFill>
                  <a:schemeClr val="dk1"/>
                </a:solidFill>
                <a:latin typeface="Calibri" panose="020F0502020204030204" pitchFamily="34" charset="0"/>
                <a:ea typeface="Helvetica Neue"/>
                <a:cs typeface="Helvetica Neue"/>
                <a:sym typeface="Helvetica Neue"/>
              </a:rPr>
              <a:t>5) What </a:t>
            </a:r>
            <a:r>
              <a:rPr lang="en-US" sz="3600" dirty="0">
                <a:solidFill>
                  <a:schemeClr val="dk1"/>
                </a:solidFill>
                <a:latin typeface="Calibri" panose="020F0502020204030204" pitchFamily="34" charset="0"/>
                <a:ea typeface="Helvetica Neue"/>
                <a:cs typeface="Helvetica Neue"/>
                <a:sym typeface="Helvetica Neue"/>
              </a:rPr>
              <a:t>is the subject </a:t>
            </a:r>
            <a:r>
              <a:rPr lang="en-US" sz="3600" dirty="0" smtClean="0">
                <a:solidFill>
                  <a:schemeClr val="dk1"/>
                </a:solidFill>
                <a:latin typeface="Calibri" panose="020F0502020204030204" pitchFamily="34" charset="0"/>
                <a:ea typeface="Helvetica Neue"/>
                <a:cs typeface="Helvetica Neue"/>
                <a:sym typeface="Helvetica Neue"/>
              </a:rPr>
              <a:t>of </a:t>
            </a:r>
            <a:r>
              <a:rPr lang="en-US" sz="3600" dirty="0">
                <a:solidFill>
                  <a:schemeClr val="dk1"/>
                </a:solidFill>
                <a:latin typeface="Calibri" panose="020F0502020204030204" pitchFamily="34" charset="0"/>
                <a:ea typeface="Helvetica Neue"/>
                <a:cs typeface="Helvetica Neue"/>
                <a:sym typeface="Helvetica Neue"/>
              </a:rPr>
              <a:t>these sentences?</a:t>
            </a:r>
          </a:p>
          <a:p>
            <a:pPr lvl="0" algn="just" rtl="0">
              <a:lnSpc>
                <a:spcPct val="115000"/>
              </a:lnSpc>
              <a:spcBef>
                <a:spcPts val="0"/>
              </a:spcBef>
              <a:buNone/>
            </a:pPr>
            <a:endParaRPr sz="3600" dirty="0">
              <a:solidFill>
                <a:schemeClr val="dk1"/>
              </a:solidFill>
              <a:latin typeface="Helvetica Neue"/>
              <a:ea typeface="Helvetica Neue"/>
              <a:cs typeface="Helvetica Neue"/>
              <a:sym typeface="Helvetica Neue"/>
            </a:endParaRPr>
          </a:p>
          <a:p>
            <a:pPr lvl="0" rtl="0">
              <a:spcBef>
                <a:spcPts val="0"/>
              </a:spcBef>
              <a:buNone/>
            </a:pPr>
            <a:endParaRPr dirty="0"/>
          </a:p>
        </p:txBody>
      </p:sp>
      <p:sp>
        <p:nvSpPr>
          <p:cNvPr id="123" name="Shape 123"/>
          <p:cNvSpPr txBox="1"/>
          <p:nvPr/>
        </p:nvSpPr>
        <p:spPr>
          <a:xfrm>
            <a:off x="1378543" y="4575711"/>
            <a:ext cx="8909100" cy="909600"/>
          </a:xfrm>
          <a:prstGeom prst="rect">
            <a:avLst/>
          </a:prstGeom>
          <a:noFill/>
          <a:ln>
            <a:noFill/>
          </a:ln>
        </p:spPr>
        <p:txBody>
          <a:bodyPr lIns="91425" tIns="91425" rIns="91425" bIns="91425" anchor="t" anchorCtr="0">
            <a:noAutofit/>
          </a:bodyPr>
          <a:lstStyle/>
          <a:p>
            <a:pPr marL="38100" lvl="0" algn="just" rtl="0">
              <a:lnSpc>
                <a:spcPct val="115000"/>
              </a:lnSpc>
              <a:spcBef>
                <a:spcPts val="0"/>
              </a:spcBef>
              <a:buClr>
                <a:srgbClr val="1FB498"/>
              </a:buClr>
              <a:buSzPct val="100000"/>
            </a:pPr>
            <a:r>
              <a:rPr lang="en-US" sz="3000" dirty="0" smtClean="0">
                <a:solidFill>
                  <a:srgbClr val="0070C0"/>
                </a:solidFill>
                <a:latin typeface="Calibri" panose="020F0502020204030204" pitchFamily="34" charset="0"/>
                <a:ea typeface="Righteous"/>
                <a:cs typeface="Righteous"/>
                <a:sym typeface="Righteous"/>
              </a:rPr>
              <a:t>There is no subject. The understood </a:t>
            </a:r>
            <a:r>
              <a:rPr lang="en-US" sz="3000" dirty="0">
                <a:solidFill>
                  <a:srgbClr val="0070C0"/>
                </a:solidFill>
                <a:latin typeface="Calibri" panose="020F0502020204030204" pitchFamily="34" charset="0"/>
                <a:ea typeface="Righteous"/>
                <a:cs typeface="Righteous"/>
                <a:sym typeface="Righteous"/>
              </a:rPr>
              <a:t>subject </a:t>
            </a:r>
            <a:r>
              <a:rPr lang="en-US" sz="3000" dirty="0" smtClean="0">
                <a:solidFill>
                  <a:srgbClr val="0070C0"/>
                </a:solidFill>
                <a:latin typeface="Calibri" panose="020F0502020204030204" pitchFamily="34" charset="0"/>
                <a:ea typeface="Righteous"/>
                <a:cs typeface="Righteous"/>
                <a:sym typeface="Righteous"/>
              </a:rPr>
              <a:t>is “you</a:t>
            </a:r>
            <a:r>
              <a:rPr lang="en-US" sz="3000" dirty="0">
                <a:solidFill>
                  <a:srgbClr val="0070C0"/>
                </a:solidFill>
                <a:latin typeface="Calibri" panose="020F0502020204030204" pitchFamily="34" charset="0"/>
                <a:ea typeface="Righteous"/>
                <a:cs typeface="Righteous"/>
                <a:sym typeface="Righteous"/>
              </a:rPr>
              <a:t>”.</a:t>
            </a:r>
          </a:p>
        </p:txBody>
      </p:sp>
      <p:sp>
        <p:nvSpPr>
          <p:cNvPr id="2" name="Slide Number Placeholder 1"/>
          <p:cNvSpPr>
            <a:spLocks noGrp="1"/>
          </p:cNvSpPr>
          <p:nvPr>
            <p:ph type="sldNum" idx="12"/>
          </p:nvPr>
        </p:nvSpPr>
        <p:spPr/>
        <p:txBody>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9</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1000"/>
                                        <p:tgtEl>
                                          <p:spTgt spid="1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1"/>
                                        </p:tgtEl>
                                        <p:attrNameLst>
                                          <p:attrName>style.visibility</p:attrName>
                                        </p:attrNameLst>
                                      </p:cBhvr>
                                      <p:to>
                                        <p:strVal val="visible"/>
                                      </p:to>
                                    </p:set>
                                    <p:animEffect transition="in" filter="fade">
                                      <p:cBhvr>
                                        <p:cTn id="12" dur="1000"/>
                                        <p:tgtEl>
                                          <p:spTgt spid="1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2"/>
                                        </p:tgtEl>
                                        <p:attrNameLst>
                                          <p:attrName>style.visibility</p:attrName>
                                        </p:attrNameLst>
                                      </p:cBhvr>
                                      <p:to>
                                        <p:strVal val="visible"/>
                                      </p:to>
                                    </p:set>
                                    <p:animEffect transition="in" filter="fade">
                                      <p:cBhvr>
                                        <p:cTn id="17" dur="1000"/>
                                        <p:tgtEl>
                                          <p:spTgt spid="1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3"/>
                                        </p:tgtEl>
                                        <p:attrNameLst>
                                          <p:attrName>style.visibility</p:attrName>
                                        </p:attrNameLst>
                                      </p:cBhvr>
                                      <p:to>
                                        <p:strVal val="visible"/>
                                      </p:to>
                                    </p:set>
                                    <p:animEffect transition="in" filter="fade">
                                      <p:cBhvr>
                                        <p:cTn id="22" dur="10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441</TotalTime>
  <Words>776</Words>
  <Application>Microsoft Office PowerPoint</Application>
  <PresentationFormat>Widescreen</PresentationFormat>
  <Paragraphs>108</Paragraphs>
  <Slides>16</Slides>
  <Notes>15</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16</vt:i4>
      </vt:variant>
    </vt:vector>
  </HeadingPairs>
  <TitlesOfParts>
    <vt:vector size="34" baseType="lpstr">
      <vt:lpstr>Corsiva</vt:lpstr>
      <vt:lpstr>Vidaloka</vt:lpstr>
      <vt:lpstr>Oswald</vt:lpstr>
      <vt:lpstr>Raleway</vt:lpstr>
      <vt:lpstr>Righteous</vt:lpstr>
      <vt:lpstr>Georgia</vt:lpstr>
      <vt:lpstr>Merriweather</vt:lpstr>
      <vt:lpstr>Poiret One</vt:lpstr>
      <vt:lpstr>Quicksand</vt:lpstr>
      <vt:lpstr>Calibri</vt:lpstr>
      <vt:lpstr>Libre Baskerville</vt:lpstr>
      <vt:lpstr>Times New Roman</vt:lpstr>
      <vt:lpstr>Limelight</vt:lpstr>
      <vt:lpstr>Arial</vt:lpstr>
      <vt:lpstr>Quattrocento</vt:lpstr>
      <vt:lpstr>Helvetica Neue</vt:lpstr>
      <vt:lpstr>Indie Flower</vt:lpstr>
      <vt:lpstr>Office Theme</vt:lpstr>
      <vt:lpstr>Imperatives (Lesson 1) -  give instructions</vt:lpstr>
      <vt:lpstr>PowerPoint Presentation</vt:lpstr>
      <vt:lpstr>PowerPoint Presentation</vt:lpstr>
      <vt:lpstr>Do you know ...? </vt:lpstr>
      <vt:lpstr>PowerPoint Presentation</vt:lpstr>
      <vt:lpstr>PowerPoint Presentation</vt:lpstr>
      <vt:lpstr>PowerPoint Presentation</vt:lpstr>
      <vt:lpstr>Steps</vt:lpstr>
      <vt:lpstr>PowerPoint Presentation</vt:lpstr>
      <vt:lpstr>Steps</vt:lpstr>
      <vt:lpstr>7)  Compare the following instructions. Which set of instructions is normally found in a recipe? Why?</vt:lpstr>
      <vt:lpstr>7)  Compare the following instructions. Which set of instructions is normally found in a recipe? Why?</vt:lpstr>
      <vt:lpstr>7)  Compare the following instructions. Which set of instructions is normally found in a recipe? Why?</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Imperatives -  give instrustructions</dc:title>
  <dc:creator>LEE, Fung King Jackie</dc:creator>
  <cp:lastModifiedBy>LEE, Fung King Jackie</cp:lastModifiedBy>
  <cp:revision>43</cp:revision>
  <cp:lastPrinted>2016-05-21T09:49:15Z</cp:lastPrinted>
  <dcterms:modified xsi:type="dcterms:W3CDTF">2016-07-02T13:00:03Z</dcterms:modified>
</cp:coreProperties>
</file>