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D3FB3-96B3-4056-B3EB-1D7EF031588B}" type="datetimeFigureOut">
              <a:rPr lang="zh-TW" altLang="en-US" smtClean="0"/>
              <a:t>2015/7/4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7B57D-939A-400E-B3C8-7DBC353BF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18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B57D-939A-400E-B3C8-7DBC353BF7B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08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3B6-8C56-46E9-B30A-198599357CC7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188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4732-70DF-4C68-9C57-88478C9D0244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564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6DF-15EF-4097-BF02-D97EFD657336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023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05-FEDA-4969-B885-0DA6B78619A7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421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793B-9367-4A15-9CCF-CCECB23451E3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68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D3B4-72EE-4DE3-8886-E834A8AB7709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954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5DB1-4247-40DE-B6DF-25B12A8F42E7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33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9BC5-34D9-497D-A3E6-21B7C33BD196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548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CE7D-56A2-4C5A-AE64-A214579B9E29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969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F70-A3E6-43F8-A9CE-BAAA6A0191E0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459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E650-3532-468D-A22E-C630ECA7E056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11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2C48-746D-466D-AC52-923D10018A56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6DB4-9572-4DC2-BDA7-ACACF31E43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190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rldschooladventures.com/wp-content/uploads/2011/10/1217182_f5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489"/>
            <a:ext cx="9153631" cy="61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470025"/>
          </a:xfrm>
        </p:spPr>
        <p:txBody>
          <a:bodyPr/>
          <a:lstStyle/>
          <a:p>
            <a:r>
              <a:rPr lang="en-US" altLang="zh-HK" dirty="0"/>
              <a:t> </a:t>
            </a:r>
            <a:r>
              <a:rPr lang="en-US" altLang="zh-HK" dirty="0" smtClean="0"/>
              <a:t>Lesson 1 </a:t>
            </a:r>
            <a:br>
              <a:rPr lang="en-US" altLang="zh-HK" dirty="0" smtClean="0"/>
            </a:br>
            <a:r>
              <a:rPr lang="en-US" altLang="zh-HK" dirty="0" smtClean="0"/>
              <a:t>Where </a:t>
            </a:r>
            <a:r>
              <a:rPr lang="en-US" altLang="zh-HK" dirty="0" smtClean="0"/>
              <a:t>do you </a:t>
            </a:r>
            <a:r>
              <a:rPr lang="en-US" altLang="zh-HK" dirty="0" smtClean="0"/>
              <a:t>want </a:t>
            </a:r>
            <a:r>
              <a:rPr lang="en-US" altLang="zh-HK" dirty="0" smtClean="0"/>
              <a:t>to </a:t>
            </a:r>
            <a:r>
              <a:rPr lang="en-US" altLang="zh-HK" dirty="0" smtClean="0"/>
              <a:t>travel?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6400800" cy="17526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1</a:t>
            </a:fld>
            <a:endParaRPr lang="zh-HK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214487" y="3167390"/>
            <a:ext cx="55977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Designed by </a:t>
            </a:r>
            <a:r>
              <a:rPr lang="en-US" altLang="zh-TW" sz="2800" dirty="0" smtClean="0"/>
              <a:t>LI, </a:t>
            </a:r>
            <a:r>
              <a:rPr lang="en-US" altLang="zh-TW" sz="2800" dirty="0" smtClean="0"/>
              <a:t>Man Yee </a:t>
            </a:r>
            <a:r>
              <a:rPr lang="en-US" altLang="zh-TW" sz="2800" dirty="0" err="1" smtClean="0"/>
              <a:t>Karena</a:t>
            </a:r>
            <a:endParaRPr lang="en-US" altLang="zh-TW" sz="2800" dirty="0" smtClean="0"/>
          </a:p>
          <a:p>
            <a:pPr algn="ctr"/>
            <a:r>
              <a:rPr lang="en-US" altLang="zh-TW" sz="2800" dirty="0" smtClean="0"/>
              <a:t>The Hong Kong Institute of Education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3000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onelyplanet.com/blog/wordpress_uploads/2013/08/travel-disast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2656"/>
            <a:ext cx="882317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altLang="zh-HK" dirty="0" smtClean="0"/>
              <a:t>How can you know about the place?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65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onelyplanet.com/blog/wordpress_uploads/2013/08/travel-disast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2656"/>
            <a:ext cx="882317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zh-HK" dirty="0" smtClean="0"/>
              <a:t>What is this? </a:t>
            </a:r>
            <a:endParaRPr lang="zh-HK" altLang="en-US" dirty="0"/>
          </a:p>
        </p:txBody>
      </p:sp>
      <p:sp>
        <p:nvSpPr>
          <p:cNvPr id="5" name="Down Arrow 4"/>
          <p:cNvSpPr/>
          <p:nvPr/>
        </p:nvSpPr>
        <p:spPr>
          <a:xfrm>
            <a:off x="3275856" y="1340768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TextBox 5"/>
          <p:cNvSpPr txBox="1"/>
          <p:nvPr/>
        </p:nvSpPr>
        <p:spPr>
          <a:xfrm rot="21224861">
            <a:off x="3211848" y="2712637"/>
            <a:ext cx="2206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4000" b="1" dirty="0" smtClean="0"/>
              <a:t>Brochure</a:t>
            </a:r>
            <a:r>
              <a:rPr lang="en-US" altLang="zh-HK" sz="2800" b="1" dirty="0" smtClean="0"/>
              <a:t> </a:t>
            </a:r>
            <a:endParaRPr lang="zh-HK" alt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24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Brochure</a:t>
            </a:r>
            <a:endParaRPr lang="zh-HK" altLang="en-US" dirty="0"/>
          </a:p>
        </p:txBody>
      </p:sp>
      <p:pic>
        <p:nvPicPr>
          <p:cNvPr id="3074" name="Picture 2" descr="http://farm9.staticflickr.com/8350/8245038973_481a3c4c2d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1"/>
            <a:ext cx="418555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humbs.dreamstime.com/z/brochure-flyer-icon-cartoon-style-3814166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1" t="11563" r="23476" b="17770"/>
          <a:stretch/>
        </p:blipFill>
        <p:spPr bwMode="auto">
          <a:xfrm>
            <a:off x="5932398" y="620688"/>
            <a:ext cx="1712685" cy="260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c-cn.artprintimages.com/images/P-473-488-90/60/6091/I9FF100Z/posters/roz-chast-brochure-content-f-a-q-s-about-the-hadron-collider-q-how-does-the-had-new-yorker-carto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139" y="3239255"/>
            <a:ext cx="450532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71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41943"/>
              </p:ext>
            </p:extLst>
          </p:nvPr>
        </p:nvGraphicFramePr>
        <p:xfrm>
          <a:off x="539552" y="548680"/>
          <a:ext cx="8316416" cy="38884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4216"/>
                <a:gridCol w="2213992"/>
                <a:gridCol w="2079104"/>
                <a:gridCol w="2079104"/>
              </a:tblGrid>
              <a:tr h="873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400" kern="1200" dirty="0" smtClean="0">
                          <a:effectLst/>
                        </a:rPr>
                        <a:t>-n / -an / -</a:t>
                      </a:r>
                      <a:r>
                        <a:rPr lang="en-US" altLang="zh-HK" sz="2400" kern="1200" dirty="0" err="1" smtClean="0">
                          <a:effectLst/>
                        </a:rPr>
                        <a:t>ian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-</a:t>
                      </a:r>
                      <a:r>
                        <a:rPr lang="en-US" altLang="zh-HK" sz="2400" dirty="0" err="1" smtClean="0"/>
                        <a:t>ish</a:t>
                      </a:r>
                      <a:r>
                        <a:rPr lang="en-US" altLang="zh-HK" sz="2400" baseline="0" dirty="0" smtClean="0"/>
                        <a:t> 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-</a:t>
                      </a:r>
                      <a:r>
                        <a:rPr lang="en-US" altLang="zh-HK" sz="2400" dirty="0" err="1" smtClean="0"/>
                        <a:t>ese</a:t>
                      </a:r>
                      <a:r>
                        <a:rPr lang="en-US" altLang="zh-HK" sz="2400" dirty="0" smtClean="0"/>
                        <a:t> 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Others </a:t>
                      </a:r>
                      <a:endParaRPr lang="zh-HK" altLang="en-US" dirty="0"/>
                    </a:p>
                  </a:txBody>
                  <a:tcPr/>
                </a:tc>
              </a:tr>
              <a:tr h="1507485"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Mexico </a:t>
                      </a:r>
                      <a:r>
                        <a:rPr lang="en-US" altLang="zh-HK" sz="2400" dirty="0" smtClean="0">
                          <a:sym typeface="Wingdings" pitchFamily="2" charset="2"/>
                        </a:rPr>
                        <a:t> Mexican</a:t>
                      </a:r>
                      <a:r>
                        <a:rPr lang="en-US" altLang="zh-HK" sz="2400" baseline="0" dirty="0" smtClean="0">
                          <a:sym typeface="Wingdings" pitchFamily="2" charset="2"/>
                        </a:rPr>
                        <a:t> 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err="1" smtClean="0"/>
                        <a:t>Britain</a:t>
                      </a:r>
                      <a:r>
                        <a:rPr lang="en-US" altLang="zh-HK" sz="2400" dirty="0" err="1" smtClean="0">
                          <a:sym typeface="Wingdings" pitchFamily="2" charset="2"/>
                        </a:rPr>
                        <a:t>British</a:t>
                      </a:r>
                      <a:r>
                        <a:rPr lang="en-US" altLang="zh-HK" sz="2400" baseline="0" dirty="0" smtClean="0">
                          <a:sym typeface="Wingdings" pitchFamily="2" charset="2"/>
                        </a:rPr>
                        <a:t> 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China</a:t>
                      </a:r>
                      <a:r>
                        <a:rPr lang="en-US" altLang="zh-HK" sz="2400" dirty="0" smtClean="0">
                          <a:sym typeface="Wingdings" pitchFamily="2" charset="2"/>
                        </a:rPr>
                        <a:t> Chinese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Germany </a:t>
                      </a:r>
                      <a:r>
                        <a:rPr lang="en-US" altLang="zh-HK" sz="2400" dirty="0" smtClean="0">
                          <a:sym typeface="Wingdings" pitchFamily="2" charset="2"/>
                        </a:rPr>
                        <a:t> German</a:t>
                      </a:r>
                      <a:r>
                        <a:rPr lang="en-US" altLang="zh-HK" sz="2400" baseline="0" dirty="0" smtClean="0">
                          <a:sym typeface="Wingdings" pitchFamily="2" charset="2"/>
                        </a:rPr>
                        <a:t> </a:t>
                      </a:r>
                      <a:endParaRPr lang="zh-HK" altLang="en-US" sz="2400" dirty="0"/>
                    </a:p>
                  </a:txBody>
                  <a:tcPr/>
                </a:tc>
              </a:tr>
              <a:tr h="1507485">
                <a:tc>
                  <a:txBody>
                    <a:bodyPr/>
                    <a:lstStyle/>
                    <a:p>
                      <a:r>
                        <a:rPr lang="en-US" altLang="zh-HK" sz="2400" kern="1200" dirty="0" smtClean="0">
                          <a:effectLst/>
                        </a:rPr>
                        <a:t>Brazil</a:t>
                      </a:r>
                      <a:r>
                        <a:rPr lang="en-US" altLang="zh-HK" sz="2400" kern="1200" dirty="0" smtClean="0">
                          <a:effectLst/>
                          <a:sym typeface="Wingdings" pitchFamily="2" charset="2"/>
                        </a:rPr>
                        <a:t> Brazilian 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Sweden</a:t>
                      </a:r>
                      <a:r>
                        <a:rPr lang="en-US" altLang="zh-HK" sz="2400" dirty="0" smtClean="0">
                          <a:sym typeface="Wingdings" pitchFamily="2" charset="2"/>
                        </a:rPr>
                        <a:t> Swedish 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Japan </a:t>
                      </a:r>
                      <a:r>
                        <a:rPr lang="en-US" altLang="zh-HK" sz="2400" dirty="0" smtClean="0">
                          <a:sym typeface="Wingdings" pitchFamily="2" charset="2"/>
                        </a:rPr>
                        <a:t> Japanese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France </a:t>
                      </a:r>
                      <a:r>
                        <a:rPr lang="en-US" altLang="zh-HK" sz="2400" dirty="0" smtClean="0">
                          <a:sym typeface="Wingdings" pitchFamily="2" charset="2"/>
                        </a:rPr>
                        <a:t> French</a:t>
                      </a:r>
                      <a:endParaRPr lang="zh-HK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26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3204"/>
            <a:ext cx="8229600" cy="1143000"/>
          </a:xfrm>
        </p:spPr>
        <p:txBody>
          <a:bodyPr/>
          <a:lstStyle/>
          <a:p>
            <a:r>
              <a:rPr lang="en-US" altLang="zh-HK" dirty="0" smtClean="0"/>
              <a:t>India </a:t>
            </a:r>
            <a:endParaRPr lang="zh-HK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India</a:t>
            </a:r>
            <a:r>
              <a:rPr lang="en-US" altLang="zh-HK" dirty="0" smtClean="0">
                <a:solidFill>
                  <a:srgbClr val="FF0000"/>
                </a:solidFill>
              </a:rPr>
              <a:t>n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902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Asia</a:t>
            </a:r>
            <a:endParaRPr lang="zh-HK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9821" y="21234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Asia</a:t>
            </a:r>
            <a:r>
              <a:rPr lang="en-US" altLang="zh-HK" dirty="0" smtClean="0">
                <a:solidFill>
                  <a:srgbClr val="FF0000"/>
                </a:solidFill>
              </a:rPr>
              <a:t>n 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3356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Europe </a:t>
            </a:r>
            <a:endParaRPr lang="zh-HK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5912" y="4077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Europe</a:t>
            </a:r>
            <a:r>
              <a:rPr lang="en-US" altLang="zh-HK" dirty="0" smtClean="0">
                <a:solidFill>
                  <a:srgbClr val="FF0000"/>
                </a:solidFill>
              </a:rPr>
              <a:t>an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49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057"/>
            <a:ext cx="8229600" cy="1143000"/>
          </a:xfrm>
        </p:spPr>
        <p:txBody>
          <a:bodyPr/>
          <a:lstStyle/>
          <a:p>
            <a:r>
              <a:rPr lang="en-US" altLang="zh-HK" dirty="0" smtClean="0"/>
              <a:t>Ireland </a:t>
            </a:r>
            <a:endParaRPr lang="zh-HK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Ir</a:t>
            </a:r>
            <a:r>
              <a:rPr lang="en-US" altLang="zh-HK" dirty="0" smtClean="0">
                <a:solidFill>
                  <a:srgbClr val="FF0000"/>
                </a:solidFill>
              </a:rPr>
              <a:t>ish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7903" y="170788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Scotland   </a:t>
            </a:r>
            <a:endParaRPr lang="zh-HK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6121" y="227938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Scot</a:t>
            </a:r>
            <a:r>
              <a:rPr lang="en-US" altLang="zh-HK" dirty="0" smtClean="0">
                <a:solidFill>
                  <a:srgbClr val="FF0000"/>
                </a:solidFill>
              </a:rPr>
              <a:t>tish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9908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Spain  </a:t>
            </a:r>
            <a:endParaRPr lang="zh-HK" alt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28432" y="40050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Sp</a:t>
            </a:r>
            <a:r>
              <a:rPr lang="en-US" altLang="zh-HK" dirty="0" smtClean="0">
                <a:solidFill>
                  <a:srgbClr val="CC9B00"/>
                </a:solidFill>
              </a:rPr>
              <a:t>an</a:t>
            </a:r>
            <a:r>
              <a:rPr lang="en-US" altLang="zh-HK" dirty="0" smtClean="0">
                <a:solidFill>
                  <a:srgbClr val="FF0000"/>
                </a:solidFill>
              </a:rPr>
              <a:t>ish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898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altLang="zh-HK" dirty="0" smtClean="0"/>
              <a:t>Vietnam</a:t>
            </a:r>
            <a:endParaRPr lang="zh-HK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0940" y="913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Vietnam</a:t>
            </a:r>
            <a:r>
              <a:rPr lang="en-US" altLang="zh-HK" dirty="0" smtClean="0">
                <a:solidFill>
                  <a:srgbClr val="FF0000"/>
                </a:solidFill>
              </a:rPr>
              <a:t>ese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939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Taiwan</a:t>
            </a:r>
            <a:endParaRPr lang="zh-HK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1409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Taiwan</a:t>
            </a:r>
            <a:r>
              <a:rPr lang="en-US" altLang="zh-HK" dirty="0" smtClean="0">
                <a:solidFill>
                  <a:srgbClr val="FF0000"/>
                </a:solidFill>
              </a:rPr>
              <a:t>ese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021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Thailand </a:t>
            </a:r>
            <a:endParaRPr lang="zh-HK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167" y="9985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Thai </a:t>
            </a:r>
            <a:endParaRPr lang="zh-HK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The Philippines  </a:t>
            </a:r>
            <a:endParaRPr lang="zh-HK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36450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Filipino/ </a:t>
            </a:r>
            <a:r>
              <a:rPr lang="en-US" altLang="zh-HK" dirty="0"/>
              <a:t>Philippine</a:t>
            </a:r>
            <a:r>
              <a:rPr lang="en-US" altLang="zh-HK" dirty="0" smtClean="0"/>
              <a:t>  </a:t>
            </a:r>
            <a:endParaRPr lang="zh-HK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562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100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Lesson 1  Where do you want to travel?</vt:lpstr>
      <vt:lpstr>How can you know about the place? </vt:lpstr>
      <vt:lpstr>What is this? </vt:lpstr>
      <vt:lpstr>Brochure</vt:lpstr>
      <vt:lpstr>PowerPoint Presentation</vt:lpstr>
      <vt:lpstr>India </vt:lpstr>
      <vt:lpstr>Ireland </vt:lpstr>
      <vt:lpstr>Vietnam</vt:lpstr>
      <vt:lpstr>Thailand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you want to travel to?</dc:title>
  <dc:creator>Karena Li</dc:creator>
  <cp:lastModifiedBy>HKIEd</cp:lastModifiedBy>
  <cp:revision>12</cp:revision>
  <dcterms:created xsi:type="dcterms:W3CDTF">2015-05-26T19:31:14Z</dcterms:created>
  <dcterms:modified xsi:type="dcterms:W3CDTF">2015-07-04T04:32:31Z</dcterms:modified>
</cp:coreProperties>
</file>