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E5C4E-B3A3-4C60-AA91-47DE274E5087}" type="datetimeFigureOut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355F2-6BC7-43BC-88B8-3BE8148E1EE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345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355F2-6BC7-43BC-88B8-3BE8148E1EE2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609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7469-211D-4592-AF5B-88DCBD6159CF}" type="datetime1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193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17A1-C407-4FAE-AC36-7C190F419138}" type="datetime1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495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67EF-59D9-42AD-933A-56AFE792CC3A}" type="datetime1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699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EA2E-41EA-40DA-8B42-F40FEC02107F}" type="datetime1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175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B23E-F9D0-4932-8119-B5BF41507E57}" type="datetime1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108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0145-4A08-42EE-B48E-BBAA947B6F51}" type="datetime1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780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3C0B-BCA8-437B-8E8D-FE0E8E397CB8}" type="datetime1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785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76D9-52EF-4B0F-8EFA-562FC111C7A2}" type="datetime1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929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F9B8-0117-44CA-8290-B257B30AE0DD}" type="datetime1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624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6260-B2E3-4E82-ACCE-4E38432AFC70}" type="datetime1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944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D12-481A-4FF0-86BF-39B558A0D9A9}" type="datetime1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727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C1879-AC4A-46F8-BA2E-BDCBBA880907}" type="datetime1">
              <a:rPr lang="zh-HK" altLang="en-US" smtClean="0"/>
              <a:t>5/9/2019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88599-AE98-4AA6-82DB-CFA4B15DAD1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91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912047"/>
            <a:ext cx="7772400" cy="1470025"/>
          </a:xfrm>
        </p:spPr>
        <p:txBody>
          <a:bodyPr/>
          <a:lstStyle/>
          <a:p>
            <a:r>
              <a:rPr lang="en-US" altLang="zh-HK" dirty="0" smtClean="0">
                <a:latin typeface="Aharoni" pitchFamily="2" charset="-79"/>
                <a:cs typeface="Aharoni" pitchFamily="2" charset="-79"/>
              </a:rPr>
              <a:t>My Dream Food Court </a:t>
            </a:r>
            <a:endParaRPr lang="zh-HK" alt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32" name="Picture 8" descr="http://media0.giphy.com/media/6rUFkGikou4GQ/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71" y="4878654"/>
            <a:ext cx="4392488" cy="197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e-daily-buzz.s3.amazonaws.com/wp-content/uploads/2015/04/7-eat-everyth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65" y="404664"/>
            <a:ext cx="47625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1</a:t>
            </a:fld>
            <a:endParaRPr lang="zh-HK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10240" y="4047657"/>
            <a:ext cx="4820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Designed by LI, Man Yee Karena</a:t>
            </a:r>
          </a:p>
          <a:p>
            <a:r>
              <a:rPr lang="en-US" altLang="zh-TW" sz="2400" dirty="0" smtClean="0"/>
              <a:t>The </a:t>
            </a:r>
            <a:r>
              <a:rPr lang="en-US" altLang="zh-TW" sz="2400" dirty="0"/>
              <a:t>Hong Kong Institute of </a:t>
            </a:r>
            <a:r>
              <a:rPr lang="en-US" altLang="zh-TW" sz="2400" dirty="0" smtClean="0"/>
              <a:t>Education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118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altLang="zh-HK" dirty="0" smtClean="0"/>
              <a:t>Vietnam</a:t>
            </a:r>
            <a:endParaRPr lang="zh-HK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2740" y="9132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Vietnam</a:t>
            </a:r>
            <a:r>
              <a:rPr lang="en-US" altLang="zh-HK" dirty="0" smtClean="0">
                <a:solidFill>
                  <a:srgbClr val="FF0000"/>
                </a:solidFill>
              </a:rPr>
              <a:t>ese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948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Taiwan</a:t>
            </a:r>
            <a:endParaRPr lang="zh-HK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1948" y="32126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Taiwan</a:t>
            </a:r>
            <a:r>
              <a:rPr lang="en-US" altLang="zh-HK" dirty="0" smtClean="0">
                <a:solidFill>
                  <a:srgbClr val="FF0000"/>
                </a:solidFill>
              </a:rPr>
              <a:t>ese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4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Thailand </a:t>
            </a:r>
            <a:endParaRPr lang="zh-HK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4167" y="9985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Thai </a:t>
            </a:r>
            <a:endParaRPr lang="zh-HK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1743" y="2852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The Philippines  </a:t>
            </a:r>
            <a:endParaRPr lang="zh-HK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5854" y="3645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Filipino/ </a:t>
            </a:r>
            <a:r>
              <a:rPr lang="en-US" altLang="zh-HK" dirty="0"/>
              <a:t>Philippine</a:t>
            </a:r>
            <a:r>
              <a:rPr lang="en-US" altLang="zh-HK" dirty="0" smtClean="0"/>
              <a:t>  </a:t>
            </a:r>
            <a:endParaRPr lang="zh-HK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9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9/92/HK_Langham_Place_Food_Court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69497" cy="650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64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074" name="Picture 2" descr="http://annatam.com/wp-content/uploads/2009/03/img_2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445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098" name="Picture 2" descr="http://images1.houstonpress.com/imager/u/original/6413917/99co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561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122" name="Picture 2" descr="https://eatshopplanet.files.wordpress.com/2008/08/cimg3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712968" cy="653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816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146" name="Picture 2" descr="http://www.yha.org.hk/files/image/Langham%20Place%20Food%20co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20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25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73648"/>
              </p:ext>
            </p:extLst>
          </p:nvPr>
        </p:nvGraphicFramePr>
        <p:xfrm>
          <a:off x="142532" y="329906"/>
          <a:ext cx="8821955" cy="61002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1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3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5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2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kern="1200" dirty="0" smtClean="0">
                          <a:effectLst/>
                        </a:rPr>
                        <a:t>-n / -an / -ian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/>
                        <a:t>-ish</a:t>
                      </a:r>
                      <a:r>
                        <a:rPr lang="en-US" altLang="zh-HK" sz="2400" baseline="0" dirty="0" smtClean="0"/>
                        <a:t> 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/>
                        <a:t>-ese 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Others 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977">
                <a:tc>
                  <a:txBody>
                    <a:bodyPr/>
                    <a:lstStyle/>
                    <a:p>
                      <a:r>
                        <a:rPr lang="en-US" altLang="zh-HK" sz="2400" dirty="0" smtClean="0"/>
                        <a:t>Mexico </a:t>
                      </a:r>
                      <a:r>
                        <a:rPr lang="en-US" altLang="zh-HK" sz="2400" dirty="0" smtClean="0">
                          <a:sym typeface="Wingdings" pitchFamily="2" charset="2"/>
                        </a:rPr>
                        <a:t> Mexican</a:t>
                      </a:r>
                      <a:r>
                        <a:rPr lang="en-US" altLang="zh-HK" sz="2400" baseline="0" dirty="0" smtClean="0">
                          <a:sym typeface="Wingdings" pitchFamily="2" charset="2"/>
                        </a:rPr>
                        <a:t> </a:t>
                      </a:r>
                    </a:p>
                    <a:p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/>
                        <a:t>Britain</a:t>
                      </a:r>
                      <a:r>
                        <a:rPr lang="en-US" altLang="zh-HK" sz="2400" dirty="0" smtClean="0">
                          <a:sym typeface="Wingdings" pitchFamily="2" charset="2"/>
                        </a:rPr>
                        <a:t>British</a:t>
                      </a:r>
                      <a:r>
                        <a:rPr lang="en-US" altLang="zh-HK" sz="2400" baseline="0" dirty="0" smtClean="0">
                          <a:sym typeface="Wingdings" pitchFamily="2" charset="2"/>
                        </a:rPr>
                        <a:t> 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/>
                        <a:t>China</a:t>
                      </a:r>
                      <a:r>
                        <a:rPr lang="en-US" altLang="zh-HK" sz="2400" dirty="0" smtClean="0">
                          <a:sym typeface="Wingdings" pitchFamily="2" charset="2"/>
                        </a:rPr>
                        <a:t> Chinese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/>
                        <a:t>Thailand</a:t>
                      </a:r>
                      <a:r>
                        <a:rPr lang="en-US" altLang="zh-HK" sz="2400" dirty="0" smtClean="0">
                          <a:sym typeface="Wingdings" pitchFamily="2" charset="2"/>
                        </a:rPr>
                        <a:t> Thai</a:t>
                      </a:r>
                      <a:r>
                        <a:rPr lang="en-US" altLang="zh-HK" sz="2400" baseline="0" dirty="0" smtClean="0">
                          <a:sym typeface="Wingdings" pitchFamily="2" charset="2"/>
                        </a:rPr>
                        <a:t> 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357">
                <a:tc>
                  <a:txBody>
                    <a:bodyPr/>
                    <a:lstStyle/>
                    <a:p>
                      <a:r>
                        <a:rPr lang="en-US" altLang="zh-HK" sz="2400" kern="1200" dirty="0" smtClean="0">
                          <a:effectLst/>
                        </a:rPr>
                        <a:t>Italy</a:t>
                      </a:r>
                      <a:r>
                        <a:rPr lang="en-US" altLang="zh-HK" sz="2400" kern="1200" dirty="0" smtClean="0">
                          <a:effectLst/>
                          <a:sym typeface="Wingdings" pitchFamily="2" charset="2"/>
                        </a:rPr>
                        <a:t> Italian 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/>
                        <a:t>Sweden</a:t>
                      </a:r>
                      <a:r>
                        <a:rPr lang="en-US" altLang="zh-HK" sz="2400" dirty="0" smtClean="0">
                          <a:sym typeface="Wingdings" pitchFamily="2" charset="2"/>
                        </a:rPr>
                        <a:t> Swedish 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/>
                        <a:t>Japan </a:t>
                      </a:r>
                      <a:r>
                        <a:rPr lang="en-US" altLang="zh-HK" sz="2400" dirty="0" smtClean="0">
                          <a:sym typeface="Wingdings" pitchFamily="2" charset="2"/>
                        </a:rPr>
                        <a:t> Japanese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/>
                        <a:t>France </a:t>
                      </a:r>
                      <a:r>
                        <a:rPr lang="en-US" altLang="zh-HK" sz="2400" dirty="0" smtClean="0">
                          <a:sym typeface="Wingdings" pitchFamily="2" charset="2"/>
                        </a:rPr>
                        <a:t> French</a:t>
                      </a:r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3988">
                <a:tc gridSpan="3">
                  <a:txBody>
                    <a:bodyPr/>
                    <a:lstStyle/>
                    <a:p>
                      <a:r>
                        <a:rPr lang="en-US" altLang="zh-HK" sz="2400" dirty="0" smtClean="0"/>
                        <a:t>                        </a:t>
                      </a:r>
                    </a:p>
                    <a:p>
                      <a:r>
                        <a:rPr lang="en-US" altLang="zh-HK" sz="2400" dirty="0" smtClean="0"/>
                        <a:t>                        +                          =</a:t>
                      </a:r>
                      <a:endParaRPr lang="zh-HK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http://images.clipartpanda.com/version-clipart-green_leaf_0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1296144" cy="106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images.clipartpanda.com/version-clipart-green_leaf_0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8" y="1060913"/>
            <a:ext cx="1167384" cy="98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images.clipartpanda.com/version-clipart-green_leaf_0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42" y="896765"/>
            <a:ext cx="1102094" cy="102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://25.media.tumblr.com/ed8570c0e5254a94978b103d051d1401/tumblr_mfcqxy9Kg41r72ht7o1_r4_25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14908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mages.clipartpanda.com/pink-flower-with-stem-clipart-ycoedRLgi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5" y="4941168"/>
            <a:ext cx="834899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images.clipartpanda.com/version-clipart-green_leaf_0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66" y="5160375"/>
            <a:ext cx="1037714" cy="85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70" r="100000">
                        <a14:foregroundMark x1="73973" y1="68750" x2="73973" y2="68750"/>
                        <a14:foregroundMark x1="58904" y1="83333" x2="58904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54" y="4904554"/>
            <a:ext cx="1096710" cy="144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67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3204"/>
            <a:ext cx="8229600" cy="1143000"/>
          </a:xfrm>
        </p:spPr>
        <p:txBody>
          <a:bodyPr/>
          <a:lstStyle/>
          <a:p>
            <a:r>
              <a:rPr lang="en-US" altLang="zh-HK" dirty="0" smtClean="0"/>
              <a:t>India </a:t>
            </a:r>
            <a:endParaRPr lang="zh-HK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India</a:t>
            </a:r>
            <a:r>
              <a:rPr lang="en-US" altLang="zh-HK" dirty="0" smtClean="0">
                <a:solidFill>
                  <a:srgbClr val="FF0000"/>
                </a:solidFill>
              </a:rPr>
              <a:t>n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9020" y="1570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Asia</a:t>
            </a:r>
            <a:endParaRPr lang="zh-HK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9821" y="21234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Asia</a:t>
            </a:r>
            <a:r>
              <a:rPr lang="en-US" altLang="zh-HK" dirty="0" smtClean="0">
                <a:solidFill>
                  <a:srgbClr val="FF0000"/>
                </a:solidFill>
              </a:rPr>
              <a:t>n 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33569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Europe </a:t>
            </a:r>
            <a:endParaRPr lang="zh-HK" alt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5912" y="40770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Europe</a:t>
            </a:r>
            <a:r>
              <a:rPr lang="en-US" altLang="zh-HK" dirty="0" smtClean="0">
                <a:solidFill>
                  <a:srgbClr val="FF0000"/>
                </a:solidFill>
              </a:rPr>
              <a:t>an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0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057"/>
            <a:ext cx="8229600" cy="1143000"/>
          </a:xfrm>
        </p:spPr>
        <p:txBody>
          <a:bodyPr/>
          <a:lstStyle/>
          <a:p>
            <a:r>
              <a:rPr lang="en-US" altLang="zh-HK" dirty="0" smtClean="0"/>
              <a:t>Ireland </a:t>
            </a:r>
            <a:endParaRPr lang="zh-HK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Ir</a:t>
            </a:r>
            <a:r>
              <a:rPr lang="en-US" altLang="zh-HK" dirty="0" smtClean="0">
                <a:solidFill>
                  <a:srgbClr val="FF0000"/>
                </a:solidFill>
              </a:rPr>
              <a:t>ish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7903" y="17078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Scotland   </a:t>
            </a:r>
            <a:endParaRPr lang="zh-HK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6121" y="22793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Scot</a:t>
            </a:r>
            <a:r>
              <a:rPr lang="en-US" altLang="zh-HK" dirty="0" smtClean="0">
                <a:solidFill>
                  <a:srgbClr val="FF0000"/>
                </a:solidFill>
              </a:rPr>
              <a:t>tish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9908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Spain  </a:t>
            </a:r>
            <a:endParaRPr lang="zh-HK" alt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8432" y="4005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/>
              <a:t>Sp</a:t>
            </a:r>
            <a:r>
              <a:rPr lang="en-US" altLang="zh-HK" dirty="0" smtClean="0">
                <a:solidFill>
                  <a:srgbClr val="FFC000"/>
                </a:solidFill>
              </a:rPr>
              <a:t>an</a:t>
            </a:r>
            <a:r>
              <a:rPr lang="en-US" altLang="zh-HK" dirty="0" smtClean="0">
                <a:solidFill>
                  <a:srgbClr val="FF0000"/>
                </a:solidFill>
              </a:rPr>
              <a:t>ish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8599-AE98-4AA6-82DB-CFA4B15DAD1E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013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93</Words>
  <Application>Microsoft Office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新細明體</vt:lpstr>
      <vt:lpstr>Arial</vt:lpstr>
      <vt:lpstr>Calibri</vt:lpstr>
      <vt:lpstr>Wingdings</vt:lpstr>
      <vt:lpstr>Office Theme</vt:lpstr>
      <vt:lpstr>My Dream Food Court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India </vt:lpstr>
      <vt:lpstr>Ireland </vt:lpstr>
      <vt:lpstr>Vietnam</vt:lpstr>
      <vt:lpstr>Thailand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Food Court</dc:title>
  <dc:creator>Karena Li</dc:creator>
  <cp:lastModifiedBy>YEUNG, Shun Ling Cherry [LML]</cp:lastModifiedBy>
  <cp:revision>11</cp:revision>
  <dcterms:created xsi:type="dcterms:W3CDTF">2015-06-02T17:34:58Z</dcterms:created>
  <dcterms:modified xsi:type="dcterms:W3CDTF">2019-09-05T02:44:42Z</dcterms:modified>
</cp:coreProperties>
</file>