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90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C38E9-A85D-40DE-B4A6-C5BF7A985C9A}" type="datetimeFigureOut">
              <a:rPr lang="zh-TW" altLang="en-US" smtClean="0"/>
              <a:t>2015/6/28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1B56-EBB0-4F8C-9D27-0D50988D9D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77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 </a:t>
            </a:r>
            <a:r>
              <a:rPr lang="zh-TW" altLang="en-US" smtClean="0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2D7FC22-3D43-4E72-94ED-9C6AD34E9A24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1F6B8-A303-4B45-BB50-54070C58CA8F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6D5A-6182-4036-8B3D-43EB529318C5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99611-0420-44BF-9D27-FB1470F20B97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3B7A-3AD1-4F9E-B513-1221F30A944E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2DD1-8D7B-4269-A9BF-5C43E4155E8D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406A-4253-430E-A1C4-2F1576113B0E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3EB8-7F55-4C80-9CEF-0E3171C0573B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3D216-A030-4B2E-AF29-E21111378A45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DF67-9307-4B17-8E1B-C2023FF4374A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D172-9A13-4E0E-96AD-FF81675F3DD8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6EAD902-7B8A-4E5C-920F-7EA0DF17B83D}" type="datetime4">
              <a:rPr lang="en-US" altLang="zh-TW" smtClean="0"/>
              <a:t>June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 smtClean="0"/>
              <a:t>Hong Kong - Shopping Paradise</a:t>
            </a:r>
            <a:br>
              <a:rPr kumimoji="1" lang="en-US" altLang="zh-TW" dirty="0" smtClean="0"/>
            </a:b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sz="2400" dirty="0"/>
              <a:t>CHAN, Shuk Ling </a:t>
            </a:r>
            <a:r>
              <a:rPr lang="en-US" altLang="zh-TW" sz="2400" dirty="0" smtClean="0"/>
              <a:t>Heather</a:t>
            </a:r>
          </a:p>
          <a:p>
            <a:endParaRPr lang="zh-TW" altLang="zh-TW" sz="2400" dirty="0"/>
          </a:p>
          <a:p>
            <a:r>
              <a:rPr lang="en-US" altLang="zh-TW" sz="2400" dirty="0"/>
              <a:t>The Hong Kong Institute of Education</a:t>
            </a:r>
            <a:endParaRPr lang="zh-TW" altLang="zh-TW" sz="2400" dirty="0"/>
          </a:p>
          <a:p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89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Adjectives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We use adjectives to describe nouns.</a:t>
            </a:r>
          </a:p>
          <a:p>
            <a:pPr marL="6858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e.g. People / Animals / Things …</a:t>
            </a:r>
          </a:p>
          <a:p>
            <a:endParaRPr kumimoji="1" lang="en-US" altLang="zh-TW" dirty="0"/>
          </a:p>
          <a:p>
            <a:r>
              <a:rPr kumimoji="1" lang="en-US" altLang="zh-TW" dirty="0" smtClean="0"/>
              <a:t>You can buy </a:t>
            </a:r>
            <a:r>
              <a:rPr kumimoji="1" lang="en-US" altLang="zh-TW" dirty="0" smtClean="0">
                <a:solidFill>
                  <a:srgbClr val="FF6600"/>
                </a:solidFill>
              </a:rPr>
              <a:t>cheap</a:t>
            </a:r>
            <a:r>
              <a:rPr kumimoji="1" lang="en-US" altLang="zh-TW" dirty="0" smtClean="0"/>
              <a:t> things in Mong Kok.</a:t>
            </a:r>
          </a:p>
          <a:p>
            <a:r>
              <a:rPr kumimoji="1" lang="en-US" altLang="zh-TW" dirty="0" smtClean="0"/>
              <a:t>The food in this restaurant in </a:t>
            </a:r>
            <a:r>
              <a:rPr kumimoji="1" lang="en-US" altLang="zh-TW" dirty="0" smtClean="0">
                <a:solidFill>
                  <a:srgbClr val="FF6600"/>
                </a:solidFill>
              </a:rPr>
              <a:t>yummy</a:t>
            </a:r>
            <a:r>
              <a:rPr kumimoji="1" lang="en-US" altLang="zh-TW" dirty="0" smtClean="0"/>
              <a:t>.</a:t>
            </a:r>
          </a:p>
          <a:p>
            <a:r>
              <a:rPr kumimoji="1" lang="en-US" altLang="zh-TW" dirty="0" smtClean="0"/>
              <a:t>The view from the Peak is </a:t>
            </a:r>
            <a:r>
              <a:rPr kumimoji="1" lang="en-US" altLang="zh-TW" dirty="0" smtClean="0">
                <a:solidFill>
                  <a:srgbClr val="FF6600"/>
                </a:solidFill>
              </a:rPr>
              <a:t>beautiful</a:t>
            </a:r>
            <a:r>
              <a:rPr kumimoji="1" lang="en-US" altLang="zh-TW" dirty="0" smtClean="0"/>
              <a:t>.</a:t>
            </a:r>
          </a:p>
          <a:p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0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 smtClean="0"/>
              <a:t>What do they mean?</a:t>
            </a:r>
            <a:br>
              <a:rPr kumimoji="1" lang="en-US" altLang="zh-TW" dirty="0" smtClean="0"/>
            </a:br>
            <a:r>
              <a:rPr kumimoji="1" lang="en-US" altLang="zh-TW" dirty="0" smtClean="0"/>
              <a:t>How many syllables are there?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Big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Cheap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Sour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Sweet</a:t>
            </a:r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57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 smtClean="0"/>
              <a:t>What do they mean?</a:t>
            </a:r>
            <a:br>
              <a:rPr kumimoji="1" lang="en-US" altLang="zh-TW" dirty="0" smtClean="0"/>
            </a:br>
            <a:r>
              <a:rPr kumimoji="1" lang="en-US" altLang="zh-TW" dirty="0" smtClean="0"/>
              <a:t>How many syllables are there?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Famous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Yummy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Spicy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Bitter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Crowded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Spacious</a:t>
            </a:r>
            <a:endParaRPr kumimoji="1" lang="en-US" altLang="zh-TW" dirty="0"/>
          </a:p>
          <a:p>
            <a:pPr marL="525780" indent="-457200">
              <a:buFont typeface="+mj-lt"/>
              <a:buAutoNum type="arabicPeriod"/>
            </a:pPr>
            <a:endParaRPr kumimoji="1" lang="en-US" altLang="zh-TW" dirty="0" smtClean="0"/>
          </a:p>
          <a:p>
            <a:pPr marL="525780" indent="-457200">
              <a:buFont typeface="+mj-lt"/>
              <a:buAutoNum type="arabicPeriod"/>
            </a:pPr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 smtClean="0"/>
              <a:t>What do they mean?</a:t>
            </a:r>
            <a:br>
              <a:rPr kumimoji="1" lang="en-US" altLang="zh-TW" dirty="0" smtClean="0"/>
            </a:br>
            <a:r>
              <a:rPr kumimoji="1" lang="en-US" altLang="zh-TW" dirty="0" smtClean="0"/>
              <a:t>How many syllables are there?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Beautiful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Popular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Exciting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Amusing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Delicious</a:t>
            </a:r>
          </a:p>
          <a:p>
            <a:pPr marL="525780" indent="-457200">
              <a:buFont typeface="+mj-lt"/>
              <a:buAutoNum type="arabicPeriod"/>
            </a:pPr>
            <a:r>
              <a:rPr kumimoji="1" lang="en-US" altLang="zh-TW" dirty="0" smtClean="0"/>
              <a:t>Expensive</a:t>
            </a:r>
          </a:p>
          <a:p>
            <a:pPr marL="525780" indent="-457200">
              <a:buFont typeface="+mj-lt"/>
              <a:buAutoNum type="arabicPeriod"/>
            </a:pPr>
            <a:endParaRPr kumimoji="1" lang="en-US" altLang="zh-TW" dirty="0" smtClean="0"/>
          </a:p>
          <a:p>
            <a:pPr marL="525780" indent="-457200">
              <a:buFont typeface="+mj-lt"/>
              <a:buAutoNum type="arabicPeriod"/>
            </a:pPr>
            <a:endParaRPr kumimoji="1" lang="en-US" altLang="zh-TW" dirty="0"/>
          </a:p>
          <a:p>
            <a:pPr marL="525780" indent="-457200">
              <a:buFont typeface="+mj-lt"/>
              <a:buAutoNum type="arabicPeriod"/>
            </a:pPr>
            <a:endParaRPr kumimoji="1" lang="en-US" altLang="zh-TW" dirty="0" smtClean="0"/>
          </a:p>
          <a:p>
            <a:pPr marL="525780" indent="-457200">
              <a:buFont typeface="+mj-lt"/>
              <a:buAutoNum type="arabicPeriod"/>
            </a:pPr>
            <a:endParaRPr kumimoji="1"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697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奧斯丁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奧斯丁.thmx</Template>
  <TotalTime>8</TotalTime>
  <Words>94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奧斯丁</vt:lpstr>
      <vt:lpstr>Hong Kong - Shopping Paradise </vt:lpstr>
      <vt:lpstr>Adjectives</vt:lpstr>
      <vt:lpstr>What do they mean? How many syllables are there?</vt:lpstr>
      <vt:lpstr>What do they mean? How many syllables are there?</vt:lpstr>
      <vt:lpstr>What do they mean? How many syllables are there?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Hong Kong - Shopping Paradise</dc:title>
  <dc:creator>Lee Vivienne</dc:creator>
  <cp:lastModifiedBy>HKIEd</cp:lastModifiedBy>
  <cp:revision>10</cp:revision>
  <dcterms:created xsi:type="dcterms:W3CDTF">2015-06-09T17:32:09Z</dcterms:created>
  <dcterms:modified xsi:type="dcterms:W3CDTF">2015-06-28T06:29:41Z</dcterms:modified>
</cp:coreProperties>
</file>