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59" r:id="rId4"/>
    <p:sldId id="260" r:id="rId5"/>
    <p:sldId id="261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62" r:id="rId15"/>
    <p:sldId id="263" r:id="rId16"/>
    <p:sldId id="264" r:id="rId17"/>
    <p:sldId id="265" r:id="rId18"/>
    <p:sldId id="267" r:id="rId19"/>
    <p:sldId id="266" r:id="rId20"/>
    <p:sldId id="268" r:id="rId21"/>
    <p:sldId id="257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017" autoAdjust="0"/>
    <p:restoredTop sz="94660"/>
  </p:normalViewPr>
  <p:slideViewPr>
    <p:cSldViewPr>
      <p:cViewPr varScale="1">
        <p:scale>
          <a:sx n="70" d="100"/>
          <a:sy n="70" d="100"/>
        </p:scale>
        <p:origin x="73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175D75-1273-4FEC-80A6-B2DD5A7DB533}" type="datetimeFigureOut">
              <a:rPr lang="zh-TW" altLang="en-US" smtClean="0"/>
              <a:t>2015/7/6</a:t>
            </a:fld>
            <a:endParaRPr lang="zh-TW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4C2E19-C03D-4D45-8790-04A1250F0A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6099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5DA29-9038-4621-9532-3D97EBF99C7A}" type="datetime1">
              <a:rPr lang="zh-HK" altLang="en-US" smtClean="0"/>
              <a:t>6/7/2015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0A8DC-F37A-4457-AC85-6820CC592C6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11180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1E479-3FCA-425D-9097-1E5D38C13FEE}" type="datetime1">
              <a:rPr lang="zh-HK" altLang="en-US" smtClean="0"/>
              <a:t>6/7/2015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0A8DC-F37A-4457-AC85-6820CC592C6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70249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42F7-124A-473C-90D5-AC32C43C47A3}" type="datetime1">
              <a:rPr lang="zh-HK" altLang="en-US" smtClean="0"/>
              <a:t>6/7/2015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0A8DC-F37A-4457-AC85-6820CC592C6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72178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DAA70-B137-4185-98F1-7864DEB2C3E0}" type="datetime1">
              <a:rPr lang="zh-HK" altLang="en-US" smtClean="0"/>
              <a:t>6/7/2015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0A8DC-F37A-4457-AC85-6820CC592C6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27910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51FAA-F9F6-474D-AAD1-2E23FE86BD1B}" type="datetime1">
              <a:rPr lang="zh-HK" altLang="en-US" smtClean="0"/>
              <a:t>6/7/2015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0A8DC-F37A-4457-AC85-6820CC592C6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43885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28F65-5345-45C2-BAD4-A1E154EE884B}" type="datetime1">
              <a:rPr lang="zh-HK" altLang="en-US" smtClean="0"/>
              <a:t>6/7/2015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0A8DC-F37A-4457-AC85-6820CC592C6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97363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D41BC-8484-4B55-9F29-C69F7C6D876D}" type="datetime1">
              <a:rPr lang="zh-HK" altLang="en-US" smtClean="0"/>
              <a:t>6/7/2015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0A8DC-F37A-4457-AC85-6820CC592C6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84918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5CE7A-72AE-4C56-93CD-4A41467B393F}" type="datetime1">
              <a:rPr lang="zh-HK" altLang="en-US" smtClean="0"/>
              <a:t>6/7/2015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0A8DC-F37A-4457-AC85-6820CC592C6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38983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B11D-B017-4D22-8576-35B9122A29F5}" type="datetime1">
              <a:rPr lang="zh-HK" altLang="en-US" smtClean="0"/>
              <a:t>6/7/2015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0A8DC-F37A-4457-AC85-6820CC592C6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22118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A2428-DA69-4A87-A393-89AD34AA97C4}" type="datetime1">
              <a:rPr lang="zh-HK" altLang="en-US" smtClean="0"/>
              <a:t>6/7/2015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0A8DC-F37A-4457-AC85-6820CC592C6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92704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185C-2806-44DB-BF26-0D44FC562ECE}" type="datetime1">
              <a:rPr lang="zh-HK" altLang="en-US" smtClean="0"/>
              <a:t>6/7/2015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0A8DC-F37A-4457-AC85-6820CC592C6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17394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FF483-D26A-4458-B119-1280B35D5A5B}" type="datetime1">
              <a:rPr lang="zh-HK" altLang="en-US" smtClean="0"/>
              <a:t>6/7/2015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0A8DC-F37A-4457-AC85-6820CC592C6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65700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12776"/>
            <a:ext cx="3384376" cy="2379319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303748" y="2132856"/>
            <a:ext cx="616463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8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</a:t>
            </a:r>
            <a:r>
              <a:rPr lang="en-US" altLang="zh-TW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ake  wishes </a:t>
            </a:r>
            <a:endParaRPr lang="zh-TW" altLang="en-US" sz="8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88224" y="6309320"/>
            <a:ext cx="2133600" cy="365125"/>
          </a:xfrm>
        </p:spPr>
        <p:txBody>
          <a:bodyPr/>
          <a:lstStyle/>
          <a:p>
            <a:fld id="{08C0A8DC-F37A-4457-AC85-6820CC592C66}" type="slidenum">
              <a:rPr lang="zh-HK" altLang="en-US" smtClean="0"/>
              <a:t>1</a:t>
            </a:fld>
            <a:endParaRPr lang="zh-HK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870633" y="4114159"/>
            <a:ext cx="55977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/>
              <a:t>CHAU</a:t>
            </a:r>
            <a:r>
              <a:rPr lang="en-US" altLang="zh-TW" sz="2800" dirty="0" smtClean="0"/>
              <a:t>, Ka Ying</a:t>
            </a:r>
          </a:p>
          <a:p>
            <a:r>
              <a:rPr lang="en-US" altLang="zh-TW" sz="2800" dirty="0" smtClean="0"/>
              <a:t>The Hong Kong Institute of Education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92618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47667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zh-HK" sz="4400" dirty="0" smtClean="0"/>
              <a:t>And I have </a:t>
            </a:r>
            <a:r>
              <a:rPr lang="en-US" altLang="zh-HK" sz="4400" b="1" dirty="0" smtClean="0"/>
              <a:t>_______  _______</a:t>
            </a:r>
            <a:r>
              <a:rPr lang="en-US" altLang="zh-HK" sz="4400" dirty="0"/>
              <a:t> </a:t>
            </a:r>
            <a:r>
              <a:rPr lang="en-US" altLang="zh-HK" sz="4400" dirty="0" smtClean="0"/>
              <a:t>as well,’ Tom said. ‘So you want more chocolate, right?’ </a:t>
            </a:r>
            <a:r>
              <a:rPr lang="en-US" altLang="zh-HK" sz="4400" dirty="0"/>
              <a:t>t</a:t>
            </a:r>
            <a:r>
              <a:rPr lang="en-US" altLang="zh-HK" sz="4400" dirty="0" smtClean="0"/>
              <a:t>he fairy asked. ‘Yes, I want more chocolate.’</a:t>
            </a:r>
            <a:endParaRPr lang="zh-HK" altLang="en-US" sz="4400" dirty="0" smtClean="0"/>
          </a:p>
          <a:p>
            <a:endParaRPr lang="zh-HK" altLang="en-US" dirty="0"/>
          </a:p>
        </p:txBody>
      </p:sp>
      <p:sp>
        <p:nvSpPr>
          <p:cNvPr id="4" name="雲朵形圖說文字 3"/>
          <p:cNvSpPr/>
          <p:nvPr/>
        </p:nvSpPr>
        <p:spPr>
          <a:xfrm>
            <a:off x="4036898" y="3212976"/>
            <a:ext cx="5116083" cy="3528391"/>
          </a:xfrm>
          <a:prstGeom prst="cloudCallout">
            <a:avLst>
              <a:gd name="adj1" fmla="val -54451"/>
              <a:gd name="adj2" fmla="val -2074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zh-CN" sz="3200" dirty="0" smtClean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6" r="23261"/>
          <a:stretch/>
        </p:blipFill>
        <p:spPr>
          <a:xfrm>
            <a:off x="2267744" y="3817863"/>
            <a:ext cx="1686928" cy="273150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0A8DC-F37A-4457-AC85-6820CC592C66}" type="slidenum">
              <a:rPr lang="zh-HK" altLang="en-US" smtClean="0"/>
              <a:t>10</a:t>
            </a:fld>
            <a:endParaRPr lang="zh-HK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45024"/>
            <a:ext cx="3168352" cy="2736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653136"/>
            <a:ext cx="1692349" cy="1576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220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260648"/>
            <a:ext cx="82296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altLang="zh-HK" sz="4400" dirty="0" smtClean="0"/>
              <a:t>Tom said, ‘I have </a:t>
            </a:r>
            <a:r>
              <a:rPr lang="en-US" altLang="zh-HK" sz="4400" b="1" dirty="0" smtClean="0"/>
              <a:t>_______  _______</a:t>
            </a:r>
            <a:r>
              <a:rPr lang="en-US" altLang="zh-HK" sz="4400" dirty="0" smtClean="0"/>
              <a:t>. I need to share </a:t>
            </a:r>
            <a:r>
              <a:rPr lang="en-US" altLang="zh-HK" sz="4400" b="1" dirty="0" smtClean="0"/>
              <a:t>them</a:t>
            </a:r>
            <a:r>
              <a:rPr lang="en-US" altLang="zh-HK" sz="4400" dirty="0" smtClean="0"/>
              <a:t> with my brothers,’ he added. ‘So you want more toys, right?’ the fairy asked. ‘Yes, I want more toys.’</a:t>
            </a:r>
            <a:endParaRPr lang="zh-HK" altLang="en-US" sz="4400" dirty="0"/>
          </a:p>
        </p:txBody>
      </p:sp>
      <p:sp>
        <p:nvSpPr>
          <p:cNvPr id="4" name="雲朵形圖說文字 3"/>
          <p:cNvSpPr/>
          <p:nvPr/>
        </p:nvSpPr>
        <p:spPr>
          <a:xfrm>
            <a:off x="3995936" y="3396060"/>
            <a:ext cx="5116083" cy="3345307"/>
          </a:xfrm>
          <a:prstGeom prst="cloudCallout">
            <a:avLst>
              <a:gd name="adj1" fmla="val -54451"/>
              <a:gd name="adj2" fmla="val -2074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zh-CN" sz="3200" dirty="0" smtClean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6" r="23261"/>
          <a:stretch/>
        </p:blipFill>
        <p:spPr>
          <a:xfrm>
            <a:off x="2051720" y="3817863"/>
            <a:ext cx="1686928" cy="273150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933056"/>
            <a:ext cx="1622398" cy="156425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0"/>
          <a:stretch/>
        </p:blipFill>
        <p:spPr>
          <a:xfrm>
            <a:off x="539552" y="3792062"/>
            <a:ext cx="923970" cy="1853233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406" y="3933056"/>
            <a:ext cx="1622398" cy="1564258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281" y="5408041"/>
            <a:ext cx="1503851" cy="1449959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132" y="5457171"/>
            <a:ext cx="1681672" cy="135169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0A8DC-F37A-4457-AC85-6820CC592C66}" type="slidenum">
              <a:rPr lang="zh-HK" altLang="en-US" smtClean="0"/>
              <a:t>11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1420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en-US" altLang="zh-HK" sz="4400" dirty="0" smtClean="0"/>
              <a:t>Tom said, ‘I have </a:t>
            </a:r>
            <a:r>
              <a:rPr lang="en-US" altLang="zh-HK" sz="4400" b="1" dirty="0" smtClean="0"/>
              <a:t>_______  _______</a:t>
            </a:r>
            <a:r>
              <a:rPr lang="en-US" altLang="zh-HK" sz="4400" dirty="0" smtClean="0"/>
              <a:t>.  I feel sad, ’ he complained. ‘So you want more candies, right?’ the fairy replied. ‘Yes, I want more candies,’ he said.</a:t>
            </a:r>
            <a:endParaRPr lang="zh-HK" altLang="en-US" sz="4400" dirty="0" smtClean="0"/>
          </a:p>
          <a:p>
            <a:endParaRPr lang="zh-HK" altLang="en-US" dirty="0"/>
          </a:p>
        </p:txBody>
      </p:sp>
      <p:sp>
        <p:nvSpPr>
          <p:cNvPr id="4" name="雲朵形圖說文字 3"/>
          <p:cNvSpPr/>
          <p:nvPr/>
        </p:nvSpPr>
        <p:spPr>
          <a:xfrm>
            <a:off x="3995936" y="3396060"/>
            <a:ext cx="5116083" cy="3345307"/>
          </a:xfrm>
          <a:prstGeom prst="cloudCallout">
            <a:avLst>
              <a:gd name="adj1" fmla="val -54451"/>
              <a:gd name="adj2" fmla="val -2074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zh-CN" sz="3200" dirty="0" smtClean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6" r="23261"/>
          <a:stretch/>
        </p:blipFill>
        <p:spPr>
          <a:xfrm>
            <a:off x="2051720" y="3817862"/>
            <a:ext cx="1686928" cy="273150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24" y="4280065"/>
            <a:ext cx="1807096" cy="180709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024790"/>
            <a:ext cx="903548" cy="90354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391" y="4024790"/>
            <a:ext cx="903548" cy="903548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39" y="4024790"/>
            <a:ext cx="903548" cy="903548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487" y="4024790"/>
            <a:ext cx="903548" cy="903548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928338"/>
            <a:ext cx="903548" cy="903548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564" y="4928338"/>
            <a:ext cx="903548" cy="903548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39" y="4928338"/>
            <a:ext cx="903548" cy="903548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487" y="4928338"/>
            <a:ext cx="903548" cy="90354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0A8DC-F37A-4457-AC85-6820CC592C66}" type="slidenum">
              <a:rPr lang="zh-HK" altLang="en-US" smtClean="0"/>
              <a:t>12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2262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260648"/>
            <a:ext cx="8229600" cy="4525963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en-US" altLang="zh-HK" sz="7000" dirty="0" smtClean="0"/>
              <a:t>Then Tom </a:t>
            </a:r>
            <a:r>
              <a:rPr lang="en-US" altLang="zh-HK" sz="7000" dirty="0"/>
              <a:t>thought of a new idea. </a:t>
            </a:r>
            <a:endParaRPr lang="en-US" altLang="zh-HK" sz="7000" dirty="0" smtClean="0"/>
          </a:p>
          <a:p>
            <a:pPr marL="0" indent="0" algn="just">
              <a:buNone/>
            </a:pPr>
            <a:r>
              <a:rPr lang="en-US" altLang="zh-HK" sz="7000" dirty="0" smtClean="0"/>
              <a:t>‘</a:t>
            </a:r>
            <a:r>
              <a:rPr lang="en-US" altLang="zh-HK" sz="7000" dirty="0"/>
              <a:t>I have</a:t>
            </a:r>
            <a:r>
              <a:rPr lang="en-US" altLang="zh-HK" sz="7000" dirty="0"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  <a:r>
              <a:rPr lang="en-US" altLang="zh-HK" sz="7200" b="1" dirty="0" smtClean="0"/>
              <a:t>_______  _______</a:t>
            </a:r>
            <a:r>
              <a:rPr lang="en-US" altLang="zh-HK" sz="7000" dirty="0" smtClean="0"/>
              <a:t>!’ </a:t>
            </a:r>
            <a:r>
              <a:rPr lang="en-US" altLang="zh-HK" sz="7000" dirty="0"/>
              <a:t>h</a:t>
            </a:r>
            <a:r>
              <a:rPr lang="en-US" altLang="zh-HK" sz="7000" dirty="0" smtClean="0"/>
              <a:t>e </a:t>
            </a:r>
            <a:r>
              <a:rPr lang="en-US" altLang="zh-HK" sz="7000" dirty="0"/>
              <a:t>said. </a:t>
            </a:r>
            <a:endParaRPr lang="en-US" altLang="zh-HK" sz="7000" dirty="0" smtClean="0"/>
          </a:p>
          <a:p>
            <a:pPr marL="0" indent="0" algn="just">
              <a:buNone/>
            </a:pPr>
            <a:r>
              <a:rPr lang="en-US" altLang="zh-HK" sz="7000" dirty="0" smtClean="0"/>
              <a:t>‘</a:t>
            </a:r>
            <a:r>
              <a:rPr lang="en-US" altLang="zh-HK" sz="7000" dirty="0"/>
              <a:t>So you want more wishes, right?’ </a:t>
            </a:r>
            <a:r>
              <a:rPr lang="en-US" altLang="zh-HK" sz="7000" dirty="0" smtClean="0"/>
              <a:t>the </a:t>
            </a:r>
            <a:r>
              <a:rPr lang="en-US" altLang="zh-HK" sz="7000" dirty="0"/>
              <a:t>fairy asked. ‘Yes, I want more wishes!’ he said. ‘You are such a greedy boy. I will not give you any wishes!’ the fairy said unhappily.    </a:t>
            </a:r>
            <a:endParaRPr lang="zh-TW" altLang="zh-HK" sz="7000" dirty="0"/>
          </a:p>
          <a:p>
            <a:endParaRPr lang="zh-HK" altLang="en-US" dirty="0"/>
          </a:p>
        </p:txBody>
      </p:sp>
      <p:sp>
        <p:nvSpPr>
          <p:cNvPr id="4" name="雲朵形圖說文字 3"/>
          <p:cNvSpPr/>
          <p:nvPr/>
        </p:nvSpPr>
        <p:spPr>
          <a:xfrm>
            <a:off x="2302322" y="4365104"/>
            <a:ext cx="1800200" cy="1200113"/>
          </a:xfrm>
          <a:prstGeom prst="cloudCallout">
            <a:avLst>
              <a:gd name="adj1" fmla="val -54451"/>
              <a:gd name="adj2" fmla="val -2074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zh-CN" sz="3200" dirty="0" smtClean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6" r="23261"/>
          <a:stretch/>
        </p:blipFill>
        <p:spPr>
          <a:xfrm>
            <a:off x="539552" y="4585537"/>
            <a:ext cx="1331403" cy="2155830"/>
          </a:xfrm>
          <a:prstGeom prst="rect">
            <a:avLst/>
          </a:prstGeom>
        </p:spPr>
      </p:pic>
      <p:sp>
        <p:nvSpPr>
          <p:cNvPr id="6" name="雲朵形圖說文字 5"/>
          <p:cNvSpPr/>
          <p:nvPr/>
        </p:nvSpPr>
        <p:spPr>
          <a:xfrm>
            <a:off x="4427984" y="4293096"/>
            <a:ext cx="1800200" cy="1200113"/>
          </a:xfrm>
          <a:prstGeom prst="cloudCallout">
            <a:avLst>
              <a:gd name="adj1" fmla="val -54451"/>
              <a:gd name="adj2" fmla="val -2074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zh-CN" sz="3200" dirty="0" smtClean="0"/>
          </a:p>
        </p:txBody>
      </p:sp>
      <p:sp>
        <p:nvSpPr>
          <p:cNvPr id="7" name="雲朵形圖說文字 6"/>
          <p:cNvSpPr/>
          <p:nvPr/>
        </p:nvSpPr>
        <p:spPr>
          <a:xfrm>
            <a:off x="6732240" y="4279736"/>
            <a:ext cx="1800200" cy="1200113"/>
          </a:xfrm>
          <a:prstGeom prst="cloudCallout">
            <a:avLst>
              <a:gd name="adj1" fmla="val -54451"/>
              <a:gd name="adj2" fmla="val -2074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zh-CN" sz="3200" dirty="0" smtClean="0"/>
          </a:p>
        </p:txBody>
      </p:sp>
      <p:sp>
        <p:nvSpPr>
          <p:cNvPr id="8" name="雲朵形圖說文字 7"/>
          <p:cNvSpPr/>
          <p:nvPr/>
        </p:nvSpPr>
        <p:spPr>
          <a:xfrm>
            <a:off x="2465513" y="5633479"/>
            <a:ext cx="1800200" cy="1200113"/>
          </a:xfrm>
          <a:prstGeom prst="cloudCallout">
            <a:avLst>
              <a:gd name="adj1" fmla="val -54451"/>
              <a:gd name="adj2" fmla="val -2074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zh-CN" sz="3200" dirty="0" smtClean="0"/>
          </a:p>
        </p:txBody>
      </p:sp>
      <p:sp>
        <p:nvSpPr>
          <p:cNvPr id="9" name="雲朵形圖說文字 8"/>
          <p:cNvSpPr/>
          <p:nvPr/>
        </p:nvSpPr>
        <p:spPr>
          <a:xfrm>
            <a:off x="4572000" y="5541254"/>
            <a:ext cx="1800200" cy="1200113"/>
          </a:xfrm>
          <a:prstGeom prst="cloudCallout">
            <a:avLst>
              <a:gd name="adj1" fmla="val -54451"/>
              <a:gd name="adj2" fmla="val -2074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zh-CN" sz="3200" dirty="0" smtClean="0"/>
          </a:p>
        </p:txBody>
      </p:sp>
      <p:sp>
        <p:nvSpPr>
          <p:cNvPr id="10" name="雲朵形圖說文字 9"/>
          <p:cNvSpPr/>
          <p:nvPr/>
        </p:nvSpPr>
        <p:spPr>
          <a:xfrm>
            <a:off x="6804248" y="5536603"/>
            <a:ext cx="1800200" cy="1200113"/>
          </a:xfrm>
          <a:prstGeom prst="cloudCallout">
            <a:avLst>
              <a:gd name="adj1" fmla="val -54451"/>
              <a:gd name="adj2" fmla="val -2074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zh-CN" sz="32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0A8DC-F37A-4457-AC85-6820CC592C66}" type="slidenum">
              <a:rPr lang="zh-HK" altLang="en-US" smtClean="0"/>
              <a:t>13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1004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332656"/>
            <a:ext cx="82296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altLang="zh-HK" sz="4400" dirty="0" smtClean="0"/>
              <a:t>Once </a:t>
            </a:r>
            <a:r>
              <a:rPr lang="en-US" altLang="zh-HK" sz="4400" dirty="0"/>
              <a:t>upon a time, there was a naughty boy called </a:t>
            </a:r>
            <a:r>
              <a:rPr lang="en-US" altLang="zh-HK" sz="4400" b="1" dirty="0"/>
              <a:t>Tom</a:t>
            </a:r>
            <a:r>
              <a:rPr lang="en-US" altLang="zh-HK" sz="4400" dirty="0"/>
              <a:t>. He didn’t go to school. He played all the time. </a:t>
            </a:r>
            <a:endParaRPr lang="zh-HK" altLang="en-US" sz="2000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6" r="23261"/>
          <a:stretch/>
        </p:blipFill>
        <p:spPr>
          <a:xfrm>
            <a:off x="2411760" y="2492896"/>
            <a:ext cx="2447109" cy="39624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0A8DC-F37A-4457-AC85-6820CC592C66}" type="slidenum">
              <a:rPr lang="zh-HK" altLang="en-US" smtClean="0"/>
              <a:t>14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7423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altLang="zh-HK" sz="4400" dirty="0" smtClean="0"/>
              <a:t>One day, he saw a beautiful lamp. He kicked it. </a:t>
            </a:r>
            <a:r>
              <a:rPr lang="en-US" altLang="zh-HK" sz="4400" b="1" dirty="0" smtClean="0"/>
              <a:t>A fairy</a:t>
            </a:r>
            <a:r>
              <a:rPr lang="en-US" altLang="zh-HK" sz="4400" dirty="0" smtClean="0"/>
              <a:t> came out of the lamp.</a:t>
            </a:r>
            <a:endParaRPr lang="zh-HK" altLang="en-US" sz="44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304316"/>
            <a:ext cx="4176464" cy="417646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0A8DC-F37A-4457-AC85-6820CC592C66}" type="slidenum">
              <a:rPr lang="zh-HK" altLang="en-US" smtClean="0"/>
              <a:t>15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4228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HK" sz="4400" dirty="0" smtClean="0"/>
              <a:t>‘I can give you wishes,’ the fairy said. Tom was very happy and excited.</a:t>
            </a:r>
            <a:endParaRPr lang="zh-HK" altLang="en-US" sz="44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16" b="47888"/>
          <a:stretch/>
        </p:blipFill>
        <p:spPr>
          <a:xfrm>
            <a:off x="2051720" y="3140968"/>
            <a:ext cx="2880320" cy="278043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6" r="23261"/>
          <a:stretch/>
        </p:blipFill>
        <p:spPr>
          <a:xfrm>
            <a:off x="5076056" y="2348880"/>
            <a:ext cx="2376264" cy="384768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0A8DC-F37A-4457-AC85-6820CC592C66}" type="slidenum">
              <a:rPr lang="zh-HK" altLang="en-US" smtClean="0"/>
              <a:t>16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0392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雲朵形圖說文字 5"/>
          <p:cNvSpPr/>
          <p:nvPr/>
        </p:nvSpPr>
        <p:spPr>
          <a:xfrm>
            <a:off x="3995936" y="3396060"/>
            <a:ext cx="5116083" cy="3345307"/>
          </a:xfrm>
          <a:prstGeom prst="cloudCallout">
            <a:avLst>
              <a:gd name="adj1" fmla="val -54451"/>
              <a:gd name="adj2" fmla="val -2074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zh-CN" sz="3200" dirty="0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HK" sz="4400" dirty="0" smtClean="0"/>
              <a:t>He said, ‘I have </a:t>
            </a:r>
            <a:r>
              <a:rPr lang="en-US" altLang="zh-HK" sz="4400" b="1" dirty="0" smtClean="0">
                <a:solidFill>
                  <a:srgbClr val="7030A0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little</a:t>
            </a:r>
            <a:r>
              <a:rPr lang="en-US" altLang="zh-HK" sz="4400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  <a:r>
              <a:rPr lang="en-US" altLang="zh-HK" sz="4400" b="1" dirty="0" smtClean="0">
                <a:solidFill>
                  <a:srgbClr val="FF0000"/>
                </a:solidFill>
              </a:rPr>
              <a:t>ice cream</a:t>
            </a:r>
            <a:r>
              <a:rPr lang="en-US" altLang="zh-HK" sz="4400" dirty="0" smtClean="0"/>
              <a:t>. I need to share </a:t>
            </a:r>
            <a:r>
              <a:rPr lang="en-US" altLang="zh-HK" sz="4400" b="1" dirty="0" smtClean="0"/>
              <a:t>it</a:t>
            </a:r>
            <a:r>
              <a:rPr lang="en-US" altLang="zh-HK" sz="4400" dirty="0" smtClean="0"/>
              <a:t> with my sister.’ ‘So you want more ice cream, right?’ the fairy replied. ‘Yes, I want more ice cream.’</a:t>
            </a:r>
            <a:endParaRPr lang="zh-HK" altLang="en-US" sz="440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6" r="23261"/>
          <a:stretch/>
        </p:blipFill>
        <p:spPr>
          <a:xfrm>
            <a:off x="2267744" y="3817863"/>
            <a:ext cx="1686928" cy="273150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0A8DC-F37A-4457-AC85-6820CC592C66}" type="slidenum">
              <a:rPr lang="zh-HK" altLang="en-US" smtClean="0"/>
              <a:t>17</a:t>
            </a:fld>
            <a:endParaRPr lang="zh-HK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71" y="4977172"/>
            <a:ext cx="1478942" cy="160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610" y="4039053"/>
            <a:ext cx="3473327" cy="2054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707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47667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zh-HK" sz="4400" dirty="0" smtClean="0"/>
              <a:t>And I have </a:t>
            </a:r>
            <a:r>
              <a:rPr lang="en-US" altLang="zh-HK" sz="4400" b="1" dirty="0" smtClean="0">
                <a:solidFill>
                  <a:srgbClr val="7030A0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little</a:t>
            </a:r>
            <a:r>
              <a:rPr lang="en-US" altLang="zh-HK" sz="4400" dirty="0" smtClean="0"/>
              <a:t>  </a:t>
            </a:r>
            <a:r>
              <a:rPr lang="en-US" altLang="zh-HK" sz="4400" b="1" dirty="0" smtClean="0">
                <a:solidFill>
                  <a:srgbClr val="FF0000"/>
                </a:solidFill>
              </a:rPr>
              <a:t>chocolate</a:t>
            </a:r>
            <a:r>
              <a:rPr lang="en-US" altLang="zh-HK" sz="4400" dirty="0" smtClean="0"/>
              <a:t> as well,’ Tom said. ‘So you want more chocolate, right?’ the fairy asked. ‘Yes, I want more chocolate.’</a:t>
            </a:r>
            <a:endParaRPr lang="zh-HK" altLang="en-US" sz="4400" dirty="0" smtClean="0"/>
          </a:p>
          <a:p>
            <a:endParaRPr lang="zh-HK" altLang="en-US" dirty="0"/>
          </a:p>
        </p:txBody>
      </p:sp>
      <p:sp>
        <p:nvSpPr>
          <p:cNvPr id="4" name="雲朵形圖說文字 3"/>
          <p:cNvSpPr/>
          <p:nvPr/>
        </p:nvSpPr>
        <p:spPr>
          <a:xfrm>
            <a:off x="3995936" y="3396060"/>
            <a:ext cx="5116083" cy="3345307"/>
          </a:xfrm>
          <a:prstGeom prst="cloudCallout">
            <a:avLst>
              <a:gd name="adj1" fmla="val -54451"/>
              <a:gd name="adj2" fmla="val -2074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zh-CN" sz="3200" dirty="0" smtClean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6" r="23261"/>
          <a:stretch/>
        </p:blipFill>
        <p:spPr>
          <a:xfrm>
            <a:off x="2267744" y="3817863"/>
            <a:ext cx="1686928" cy="273150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0A8DC-F37A-4457-AC85-6820CC592C66}" type="slidenum">
              <a:rPr lang="zh-HK" altLang="en-US" smtClean="0"/>
              <a:t>18</a:t>
            </a:fld>
            <a:endParaRPr lang="zh-HK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96" y="5068713"/>
            <a:ext cx="1379316" cy="1127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817862"/>
            <a:ext cx="3312368" cy="2378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599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260648"/>
            <a:ext cx="82296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altLang="zh-HK" sz="4400" dirty="0" smtClean="0"/>
              <a:t>Tom said, ‘I have </a:t>
            </a:r>
            <a:r>
              <a:rPr lang="en-US" altLang="zh-HK" sz="4400" b="1" dirty="0" smtClean="0">
                <a:solidFill>
                  <a:srgbClr val="00B050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few</a:t>
            </a:r>
            <a:r>
              <a:rPr lang="en-US" altLang="zh-HK" sz="4400" dirty="0" smtClean="0"/>
              <a:t> </a:t>
            </a:r>
            <a:r>
              <a:rPr lang="en-US" altLang="zh-HK" sz="4400" b="1" dirty="0" smtClean="0">
                <a:solidFill>
                  <a:srgbClr val="FF0000"/>
                </a:solidFill>
              </a:rPr>
              <a:t>toys</a:t>
            </a:r>
            <a:r>
              <a:rPr lang="en-US" altLang="zh-HK" sz="4400" dirty="0" smtClean="0"/>
              <a:t>. I need to share </a:t>
            </a:r>
            <a:r>
              <a:rPr lang="en-US" altLang="zh-HK" sz="4400" b="1" dirty="0" smtClean="0"/>
              <a:t>them</a:t>
            </a:r>
            <a:r>
              <a:rPr lang="en-US" altLang="zh-HK" sz="4400" dirty="0" smtClean="0"/>
              <a:t> with my brothers,’ he added. ‘So you want more toys, right?’ the fairy asked. ‘Yes, I want more toys.’</a:t>
            </a:r>
            <a:endParaRPr lang="zh-HK" altLang="en-US" sz="4400" dirty="0"/>
          </a:p>
        </p:txBody>
      </p:sp>
      <p:sp>
        <p:nvSpPr>
          <p:cNvPr id="4" name="雲朵形圖說文字 3"/>
          <p:cNvSpPr/>
          <p:nvPr/>
        </p:nvSpPr>
        <p:spPr>
          <a:xfrm>
            <a:off x="3995936" y="3396060"/>
            <a:ext cx="5116083" cy="3345307"/>
          </a:xfrm>
          <a:prstGeom prst="cloudCallout">
            <a:avLst>
              <a:gd name="adj1" fmla="val -54451"/>
              <a:gd name="adj2" fmla="val -2074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zh-CN" sz="3200" dirty="0" smtClean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6" r="23261"/>
          <a:stretch/>
        </p:blipFill>
        <p:spPr>
          <a:xfrm>
            <a:off x="2051720" y="3817863"/>
            <a:ext cx="1686928" cy="273150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933056"/>
            <a:ext cx="1622398" cy="156425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0"/>
          <a:stretch/>
        </p:blipFill>
        <p:spPr>
          <a:xfrm>
            <a:off x="539552" y="3792062"/>
            <a:ext cx="923970" cy="1853233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406" y="3933056"/>
            <a:ext cx="1622398" cy="1564258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281" y="5408041"/>
            <a:ext cx="1503851" cy="1449959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132" y="5457171"/>
            <a:ext cx="1681672" cy="135169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0A8DC-F37A-4457-AC85-6820CC592C66}" type="slidenum">
              <a:rPr lang="zh-HK" altLang="en-US" smtClean="0"/>
              <a:t>19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3100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743503" y="0"/>
            <a:ext cx="377295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</a:t>
            </a:r>
            <a:r>
              <a:rPr lang="en-US" altLang="zh-TW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ake  wishes </a:t>
            </a:r>
            <a:endParaRPr lang="zh-TW" altLang="en-US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73" y="692696"/>
            <a:ext cx="2962275" cy="3810000"/>
          </a:xfrm>
          <a:prstGeom prst="rect">
            <a:avLst/>
          </a:prstGeom>
        </p:spPr>
      </p:pic>
      <p:sp>
        <p:nvSpPr>
          <p:cNvPr id="3" name="雲朵形圖說文字 2"/>
          <p:cNvSpPr/>
          <p:nvPr/>
        </p:nvSpPr>
        <p:spPr>
          <a:xfrm>
            <a:off x="3779912" y="692696"/>
            <a:ext cx="5256584" cy="2016224"/>
          </a:xfrm>
          <a:prstGeom prst="cloudCallout">
            <a:avLst>
              <a:gd name="adj1" fmla="val -61601"/>
              <a:gd name="adj2" fmla="val -2438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2800" dirty="0" smtClean="0"/>
              <a:t>I have </a:t>
            </a:r>
            <a:r>
              <a:rPr lang="en-US" altLang="zh-CN" sz="4000" b="1" dirty="0" smtClean="0">
                <a:solidFill>
                  <a:srgbClr val="7030A0"/>
                </a:solidFill>
              </a:rPr>
              <a:t>little</a:t>
            </a:r>
            <a:r>
              <a:rPr lang="en-US" altLang="zh-CN" sz="2800" dirty="0" smtClean="0"/>
              <a:t> </a:t>
            </a:r>
            <a:r>
              <a:rPr lang="en-US" altLang="zh-CN" sz="2800" dirty="0" smtClean="0">
                <a:solidFill>
                  <a:schemeClr val="tx1"/>
                </a:solidFill>
              </a:rPr>
              <a:t>milk</a:t>
            </a:r>
            <a:r>
              <a:rPr lang="en-US" altLang="zh-CN" sz="2800" dirty="0" smtClean="0"/>
              <a:t>.</a:t>
            </a:r>
          </a:p>
          <a:p>
            <a:r>
              <a:rPr lang="en-US" altLang="zh-CN" sz="2800" dirty="0" smtClean="0"/>
              <a:t> I want more milk. </a:t>
            </a:r>
            <a:endParaRPr lang="zh-HK" altLang="en-US" sz="28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14" t="15714" r="12743"/>
          <a:stretch/>
        </p:blipFill>
        <p:spPr>
          <a:xfrm>
            <a:off x="3059832" y="1782336"/>
            <a:ext cx="896983" cy="232818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21" r="21158"/>
          <a:stretch/>
        </p:blipFill>
        <p:spPr>
          <a:xfrm>
            <a:off x="6156176" y="3429000"/>
            <a:ext cx="2736304" cy="3249216"/>
          </a:xfrm>
          <a:prstGeom prst="rect">
            <a:avLst/>
          </a:prstGeom>
        </p:spPr>
      </p:pic>
      <p:sp>
        <p:nvSpPr>
          <p:cNvPr id="8" name="雲朵形圖說文字 7"/>
          <p:cNvSpPr/>
          <p:nvPr/>
        </p:nvSpPr>
        <p:spPr>
          <a:xfrm>
            <a:off x="899592" y="4531458"/>
            <a:ext cx="5256584" cy="2016224"/>
          </a:xfrm>
          <a:prstGeom prst="cloudCallout">
            <a:avLst>
              <a:gd name="adj1" fmla="val 57350"/>
              <a:gd name="adj2" fmla="val -192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2800" dirty="0" smtClean="0"/>
              <a:t>I have </a:t>
            </a:r>
            <a:r>
              <a:rPr lang="en-US" altLang="zh-CN" sz="4000" b="1" dirty="0" smtClean="0">
                <a:solidFill>
                  <a:srgbClr val="00B050"/>
                </a:solidFill>
              </a:rPr>
              <a:t>few</a:t>
            </a:r>
            <a:r>
              <a:rPr lang="en-US" altLang="zh-CN" sz="2800" dirty="0" smtClean="0"/>
              <a:t> </a:t>
            </a:r>
            <a:r>
              <a:rPr lang="en-US" altLang="zh-CN" sz="2800" dirty="0" smtClean="0">
                <a:solidFill>
                  <a:schemeClr val="tx1"/>
                </a:solidFill>
              </a:rPr>
              <a:t>teeth </a:t>
            </a:r>
            <a:r>
              <a:rPr lang="en-US" altLang="zh-CN" sz="2800" dirty="0" smtClean="0"/>
              <a:t>.</a:t>
            </a:r>
          </a:p>
          <a:p>
            <a:r>
              <a:rPr lang="en-US" altLang="zh-CN" sz="2800" dirty="0" smtClean="0"/>
              <a:t> I want more teeth. </a:t>
            </a:r>
            <a:endParaRPr lang="zh-HK" alt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0A8DC-F37A-4457-AC85-6820CC592C66}" type="slidenum">
              <a:rPr lang="zh-HK" altLang="en-US" smtClean="0"/>
              <a:t>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3111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en-US" altLang="zh-HK" sz="4400" dirty="0" smtClean="0"/>
              <a:t>Tom said, ‘I have </a:t>
            </a:r>
            <a:r>
              <a:rPr lang="en-US" altLang="zh-HK" sz="4400" b="1" dirty="0" smtClean="0">
                <a:solidFill>
                  <a:srgbClr val="00B050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few</a:t>
            </a:r>
            <a:r>
              <a:rPr lang="en-US" altLang="zh-HK" sz="4400" b="1" dirty="0" smtClean="0"/>
              <a:t> </a:t>
            </a:r>
            <a:r>
              <a:rPr lang="en-US" altLang="zh-HK" sz="4400" b="1" dirty="0" smtClean="0">
                <a:solidFill>
                  <a:srgbClr val="FF0000"/>
                </a:solidFill>
              </a:rPr>
              <a:t>candies</a:t>
            </a:r>
            <a:r>
              <a:rPr lang="en-US" altLang="zh-HK" sz="4400" dirty="0" smtClean="0"/>
              <a:t>. I feel sad, ’ he complained. ‘So you want more candies, right?’ the fairy replied. ‘Yes, I want more candies,’ he said.</a:t>
            </a:r>
            <a:endParaRPr lang="zh-HK" altLang="en-US" sz="4400" dirty="0" smtClean="0"/>
          </a:p>
          <a:p>
            <a:endParaRPr lang="zh-HK" altLang="en-US" dirty="0"/>
          </a:p>
        </p:txBody>
      </p:sp>
      <p:sp>
        <p:nvSpPr>
          <p:cNvPr id="4" name="雲朵形圖說文字 3"/>
          <p:cNvSpPr/>
          <p:nvPr/>
        </p:nvSpPr>
        <p:spPr>
          <a:xfrm>
            <a:off x="3995937" y="3357001"/>
            <a:ext cx="4464496" cy="3345307"/>
          </a:xfrm>
          <a:prstGeom prst="cloudCallout">
            <a:avLst>
              <a:gd name="adj1" fmla="val -54451"/>
              <a:gd name="adj2" fmla="val -2074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zh-CN" sz="3200" dirty="0" smtClean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6" r="23261"/>
          <a:stretch/>
        </p:blipFill>
        <p:spPr>
          <a:xfrm>
            <a:off x="2051720" y="3817862"/>
            <a:ext cx="1686928" cy="273150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280065"/>
            <a:ext cx="1368152" cy="1285133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024790"/>
            <a:ext cx="903548" cy="104392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0A8DC-F37A-4457-AC85-6820CC592C66}" type="slidenum">
              <a:rPr lang="zh-HK" altLang="en-US" smtClean="0"/>
              <a:t>20</a:t>
            </a:fld>
            <a:endParaRPr lang="zh-HK" altLang="en-US"/>
          </a:p>
        </p:txBody>
      </p:sp>
      <p:pic>
        <p:nvPicPr>
          <p:cNvPr id="16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964" y="4032791"/>
            <a:ext cx="903548" cy="1043923"/>
          </a:xfrm>
          <a:prstGeom prst="rect">
            <a:avLst/>
          </a:prstGeom>
        </p:spPr>
      </p:pic>
      <p:pic>
        <p:nvPicPr>
          <p:cNvPr id="17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269" y="4024790"/>
            <a:ext cx="903548" cy="104392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864" y="5063069"/>
            <a:ext cx="901700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754" y="5029655"/>
            <a:ext cx="903548" cy="1043923"/>
          </a:xfrm>
          <a:prstGeom prst="rect">
            <a:avLst/>
          </a:prstGeom>
        </p:spPr>
      </p:pic>
      <p:pic>
        <p:nvPicPr>
          <p:cNvPr id="19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812" y="5043237"/>
            <a:ext cx="903548" cy="104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00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260648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en-US" altLang="zh-HK" sz="7000" dirty="0" smtClean="0"/>
              <a:t>Then </a:t>
            </a:r>
            <a:r>
              <a:rPr lang="en-US" altLang="zh-HK" sz="7000" dirty="0"/>
              <a:t>Tom thought of a new idea. </a:t>
            </a:r>
            <a:endParaRPr lang="en-US" altLang="zh-HK" sz="7000" dirty="0" smtClean="0"/>
          </a:p>
          <a:p>
            <a:pPr marL="0" indent="0" algn="just">
              <a:buNone/>
            </a:pPr>
            <a:r>
              <a:rPr lang="en-US" altLang="zh-HK" sz="7000" dirty="0" smtClean="0"/>
              <a:t>‘</a:t>
            </a:r>
            <a:r>
              <a:rPr lang="en-US" altLang="zh-HK" sz="7000" dirty="0"/>
              <a:t>I have</a:t>
            </a:r>
            <a:r>
              <a:rPr lang="en-US" altLang="zh-HK" sz="7000" dirty="0"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  <a:r>
              <a:rPr lang="en-US" altLang="zh-HK" sz="7000" b="1" dirty="0">
                <a:solidFill>
                  <a:srgbClr val="00B050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few</a:t>
            </a:r>
            <a:r>
              <a:rPr lang="en-US" altLang="zh-HK" sz="7000" b="1" dirty="0"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  <a:r>
              <a:rPr lang="en-US" altLang="zh-HK" sz="7000" b="1" dirty="0">
                <a:solidFill>
                  <a:srgbClr val="FF0000"/>
                </a:solidFill>
              </a:rPr>
              <a:t>wishes</a:t>
            </a:r>
            <a:r>
              <a:rPr lang="en-US" altLang="zh-HK" sz="7000" dirty="0"/>
              <a:t>!’ </a:t>
            </a:r>
            <a:r>
              <a:rPr lang="en-US" altLang="zh-HK" sz="7000" dirty="0" smtClean="0"/>
              <a:t>he </a:t>
            </a:r>
            <a:r>
              <a:rPr lang="en-US" altLang="zh-HK" sz="7000" dirty="0"/>
              <a:t>said. </a:t>
            </a:r>
            <a:endParaRPr lang="en-US" altLang="zh-HK" sz="7000" dirty="0" smtClean="0"/>
          </a:p>
          <a:p>
            <a:pPr marL="0" indent="0" algn="just">
              <a:buNone/>
            </a:pPr>
            <a:r>
              <a:rPr lang="en-US" altLang="zh-HK" sz="7000" dirty="0" smtClean="0"/>
              <a:t>‘</a:t>
            </a:r>
            <a:r>
              <a:rPr lang="en-US" altLang="zh-HK" sz="7000" dirty="0"/>
              <a:t>So you want more wishes, right?’ </a:t>
            </a:r>
            <a:r>
              <a:rPr lang="en-US" altLang="zh-HK" sz="7000" dirty="0" smtClean="0"/>
              <a:t>the </a:t>
            </a:r>
            <a:r>
              <a:rPr lang="en-US" altLang="zh-HK" sz="7000" dirty="0"/>
              <a:t>fairy asked. ‘Yes, I want more wishes!’ he said. ‘You are such a greedy boy. I will not give you any wishes!’ the fairy said unhappily.    </a:t>
            </a:r>
            <a:endParaRPr lang="zh-TW" altLang="zh-HK" sz="7000" dirty="0"/>
          </a:p>
          <a:p>
            <a:endParaRPr lang="zh-HK" altLang="en-US" dirty="0"/>
          </a:p>
        </p:txBody>
      </p:sp>
      <p:sp>
        <p:nvSpPr>
          <p:cNvPr id="4" name="雲朵形圖說文字 3"/>
          <p:cNvSpPr/>
          <p:nvPr/>
        </p:nvSpPr>
        <p:spPr>
          <a:xfrm>
            <a:off x="2302322" y="4365104"/>
            <a:ext cx="1800200" cy="1200113"/>
          </a:xfrm>
          <a:prstGeom prst="cloudCallout">
            <a:avLst>
              <a:gd name="adj1" fmla="val -54451"/>
              <a:gd name="adj2" fmla="val -2074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zh-CN" sz="3200" dirty="0" smtClean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6" r="23261"/>
          <a:stretch/>
        </p:blipFill>
        <p:spPr>
          <a:xfrm>
            <a:off x="539552" y="4585537"/>
            <a:ext cx="1331403" cy="2155830"/>
          </a:xfrm>
          <a:prstGeom prst="rect">
            <a:avLst/>
          </a:prstGeom>
        </p:spPr>
      </p:pic>
      <p:sp>
        <p:nvSpPr>
          <p:cNvPr id="6" name="雲朵形圖說文字 5"/>
          <p:cNvSpPr/>
          <p:nvPr/>
        </p:nvSpPr>
        <p:spPr>
          <a:xfrm>
            <a:off x="4427984" y="4293096"/>
            <a:ext cx="1800200" cy="1200113"/>
          </a:xfrm>
          <a:prstGeom prst="cloudCallout">
            <a:avLst>
              <a:gd name="adj1" fmla="val -54451"/>
              <a:gd name="adj2" fmla="val -2074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zh-CN" sz="3200" dirty="0" smtClean="0"/>
          </a:p>
        </p:txBody>
      </p:sp>
      <p:sp>
        <p:nvSpPr>
          <p:cNvPr id="7" name="雲朵形圖說文字 6"/>
          <p:cNvSpPr/>
          <p:nvPr/>
        </p:nvSpPr>
        <p:spPr>
          <a:xfrm>
            <a:off x="6732240" y="4279736"/>
            <a:ext cx="1800200" cy="1200113"/>
          </a:xfrm>
          <a:prstGeom prst="cloudCallout">
            <a:avLst>
              <a:gd name="adj1" fmla="val -54451"/>
              <a:gd name="adj2" fmla="val -2074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zh-CN" sz="3200" dirty="0" smtClean="0"/>
          </a:p>
        </p:txBody>
      </p:sp>
      <p:sp>
        <p:nvSpPr>
          <p:cNvPr id="8" name="雲朵形圖說文字 7"/>
          <p:cNvSpPr/>
          <p:nvPr/>
        </p:nvSpPr>
        <p:spPr>
          <a:xfrm>
            <a:off x="2465513" y="5633479"/>
            <a:ext cx="1800200" cy="1200113"/>
          </a:xfrm>
          <a:prstGeom prst="cloudCallout">
            <a:avLst>
              <a:gd name="adj1" fmla="val -54451"/>
              <a:gd name="adj2" fmla="val -2074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zh-CN" sz="3200" dirty="0" smtClean="0"/>
          </a:p>
        </p:txBody>
      </p:sp>
      <p:sp>
        <p:nvSpPr>
          <p:cNvPr id="9" name="雲朵形圖說文字 8"/>
          <p:cNvSpPr/>
          <p:nvPr/>
        </p:nvSpPr>
        <p:spPr>
          <a:xfrm>
            <a:off x="4572000" y="5541254"/>
            <a:ext cx="1800200" cy="1200113"/>
          </a:xfrm>
          <a:prstGeom prst="cloudCallout">
            <a:avLst>
              <a:gd name="adj1" fmla="val -54451"/>
              <a:gd name="adj2" fmla="val -2074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zh-CN" sz="3200" dirty="0" smtClean="0"/>
          </a:p>
        </p:txBody>
      </p:sp>
      <p:sp>
        <p:nvSpPr>
          <p:cNvPr id="10" name="雲朵形圖說文字 9"/>
          <p:cNvSpPr/>
          <p:nvPr/>
        </p:nvSpPr>
        <p:spPr>
          <a:xfrm>
            <a:off x="6804248" y="5536603"/>
            <a:ext cx="1800200" cy="1200113"/>
          </a:xfrm>
          <a:prstGeom prst="cloudCallout">
            <a:avLst>
              <a:gd name="adj1" fmla="val -54451"/>
              <a:gd name="adj2" fmla="val -2074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zh-CN" sz="32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0A8DC-F37A-4457-AC85-6820CC592C66}" type="slidenum">
              <a:rPr lang="zh-HK" altLang="en-US" smtClean="0"/>
              <a:t>21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6897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 fontScale="90000"/>
          </a:bodyPr>
          <a:lstStyle/>
          <a:p>
            <a:pPr lvl="0" algn="l"/>
            <a:r>
              <a:rPr lang="en-US" altLang="zh-HK" sz="4000" dirty="0"/>
              <a:t>What did Tom want more</a:t>
            </a:r>
            <a:r>
              <a:rPr lang="en-US" altLang="zh-HK" sz="4000" dirty="0" smtClean="0"/>
              <a:t>?</a:t>
            </a:r>
            <a:br>
              <a:rPr lang="en-US" altLang="zh-HK" sz="4000" dirty="0" smtClean="0"/>
            </a:br>
            <a:r>
              <a:rPr lang="en-US" altLang="zh-HK" sz="4000" dirty="0" smtClean="0"/>
              <a:t> </a:t>
            </a:r>
            <a:r>
              <a:rPr lang="en-US" altLang="zh-HK" sz="4000" dirty="0"/>
              <a:t>Write </a:t>
            </a:r>
            <a:r>
              <a:rPr lang="en-US" altLang="zh-HK" sz="4000" dirty="0" smtClean="0"/>
              <a:t>down the </a:t>
            </a:r>
            <a:r>
              <a:rPr lang="en-US" altLang="zh-HK" sz="4000" dirty="0"/>
              <a:t>things he wanted more. </a:t>
            </a:r>
            <a:r>
              <a:rPr lang="zh-TW" altLang="zh-HK" dirty="0"/>
              <a:t/>
            </a:r>
            <a:br>
              <a:rPr lang="zh-TW" altLang="zh-HK" dirty="0"/>
            </a:br>
            <a:r>
              <a:rPr lang="en-US" altLang="zh-HK" dirty="0"/>
              <a:t> </a:t>
            </a:r>
            <a:r>
              <a:rPr lang="zh-TW" altLang="zh-HK" dirty="0"/>
              <a:t/>
            </a:r>
            <a:br>
              <a:rPr lang="zh-TW" altLang="zh-HK" dirty="0"/>
            </a:br>
            <a:endParaRPr lang="zh-HK" altLang="en-US" dirty="0"/>
          </a:p>
        </p:txBody>
      </p:sp>
      <p:sp>
        <p:nvSpPr>
          <p:cNvPr id="4" name="矩形 3"/>
          <p:cNvSpPr/>
          <p:nvPr/>
        </p:nvSpPr>
        <p:spPr>
          <a:xfrm>
            <a:off x="539552" y="1916832"/>
            <a:ext cx="806489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5400" dirty="0" smtClean="0">
                <a:solidFill>
                  <a:srgbClr val="FF0000"/>
                </a:solidFill>
              </a:rPr>
              <a:t>1. </a:t>
            </a:r>
            <a:r>
              <a:rPr lang="en-US" altLang="zh-HK" sz="5400" u="sng" dirty="0" smtClean="0">
                <a:solidFill>
                  <a:srgbClr val="FF0000"/>
                </a:solidFill>
              </a:rPr>
              <a:t>Ice cream    </a:t>
            </a:r>
            <a:endParaRPr lang="en-US" altLang="zh-HK" sz="5400" dirty="0" smtClean="0">
              <a:solidFill>
                <a:srgbClr val="FF0000"/>
              </a:solidFill>
            </a:endParaRPr>
          </a:p>
          <a:p>
            <a:r>
              <a:rPr lang="en-US" altLang="zh-HK" sz="5400" dirty="0" smtClean="0">
                <a:solidFill>
                  <a:srgbClr val="FF0000"/>
                </a:solidFill>
              </a:rPr>
              <a:t>2. </a:t>
            </a:r>
            <a:r>
              <a:rPr lang="en-US" altLang="zh-HK" sz="5400" u="sng" dirty="0">
                <a:solidFill>
                  <a:srgbClr val="FF0000"/>
                </a:solidFill>
              </a:rPr>
              <a:t>c</a:t>
            </a:r>
            <a:r>
              <a:rPr lang="en-US" altLang="zh-HK" sz="5400" u="sng" dirty="0" smtClean="0">
                <a:solidFill>
                  <a:srgbClr val="FF0000"/>
                </a:solidFill>
              </a:rPr>
              <a:t>hocolate </a:t>
            </a:r>
            <a:endParaRPr lang="en-US" altLang="zh-HK" sz="5400" dirty="0" smtClean="0">
              <a:solidFill>
                <a:srgbClr val="FF0000"/>
              </a:solidFill>
            </a:endParaRPr>
          </a:p>
          <a:p>
            <a:r>
              <a:rPr lang="en-US" altLang="zh-HK" sz="5400" dirty="0" smtClean="0">
                <a:solidFill>
                  <a:srgbClr val="FF0000"/>
                </a:solidFill>
              </a:rPr>
              <a:t>3.</a:t>
            </a:r>
            <a:r>
              <a:rPr lang="en-US" altLang="zh-HK" sz="5400" dirty="0">
                <a:solidFill>
                  <a:srgbClr val="FF0000"/>
                </a:solidFill>
              </a:rPr>
              <a:t> </a:t>
            </a:r>
            <a:r>
              <a:rPr lang="en-US" altLang="zh-HK" sz="5400" u="sng" dirty="0" smtClean="0">
                <a:solidFill>
                  <a:srgbClr val="FF0000"/>
                </a:solidFill>
              </a:rPr>
              <a:t>toys</a:t>
            </a:r>
            <a:r>
              <a:rPr lang="en-US" altLang="zh-HK" sz="54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altLang="zh-HK" sz="5400" dirty="0" smtClean="0">
                <a:solidFill>
                  <a:srgbClr val="FF0000"/>
                </a:solidFill>
              </a:rPr>
              <a:t>4. </a:t>
            </a:r>
            <a:r>
              <a:rPr lang="en-US" altLang="zh-HK" sz="5400" u="sng" dirty="0" smtClean="0">
                <a:solidFill>
                  <a:srgbClr val="FF0000"/>
                </a:solidFill>
              </a:rPr>
              <a:t>candies </a:t>
            </a:r>
            <a:r>
              <a:rPr lang="en-US" altLang="zh-HK" sz="54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altLang="zh-HK" sz="5400" dirty="0" smtClean="0">
                <a:solidFill>
                  <a:srgbClr val="FF0000"/>
                </a:solidFill>
              </a:rPr>
              <a:t>5. </a:t>
            </a:r>
            <a:r>
              <a:rPr lang="en-US" altLang="zh-HK" sz="5400" u="sng" dirty="0" smtClean="0">
                <a:solidFill>
                  <a:srgbClr val="FF0000"/>
                </a:solidFill>
              </a:rPr>
              <a:t>wishes</a:t>
            </a:r>
            <a:endParaRPr lang="zh-HK" altLang="en-US" sz="54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0A8DC-F37A-4457-AC85-6820CC592C66}" type="slidenum">
              <a:rPr lang="zh-HK" altLang="en-US" smtClean="0"/>
              <a:t>22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8506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1138661"/>
              </p:ext>
            </p:extLst>
          </p:nvPr>
        </p:nvGraphicFramePr>
        <p:xfrm>
          <a:off x="418159" y="2780928"/>
          <a:ext cx="8550494" cy="374758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275247"/>
                <a:gridCol w="4275247"/>
              </a:tblGrid>
              <a:tr h="6422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00" dirty="0">
                          <a:solidFill>
                            <a:srgbClr val="7030A0"/>
                          </a:solidFill>
                          <a:effectLst/>
                        </a:rPr>
                        <a:t>Countable noun</a:t>
                      </a:r>
                      <a:endParaRPr lang="zh-TW" sz="4000" kern="100" dirty="0">
                        <a:solidFill>
                          <a:srgbClr val="7030A0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b="1" kern="100" dirty="0">
                          <a:solidFill>
                            <a:srgbClr val="00B050"/>
                          </a:solidFill>
                          <a:effectLst/>
                        </a:rPr>
                        <a:t>Un</a:t>
                      </a:r>
                      <a:r>
                        <a:rPr lang="en-US" sz="4000" kern="100" dirty="0">
                          <a:solidFill>
                            <a:srgbClr val="00B050"/>
                          </a:solidFill>
                          <a:effectLst/>
                        </a:rPr>
                        <a:t>countable noun</a:t>
                      </a:r>
                      <a:endParaRPr lang="zh-TW" sz="4000" kern="100" dirty="0">
                        <a:solidFill>
                          <a:srgbClr val="00B050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820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4400" u="none" kern="100" dirty="0">
                          <a:effectLst/>
                        </a:rPr>
                        <a:t> </a:t>
                      </a:r>
                      <a:r>
                        <a:rPr lang="en-US" altLang="zh-HK" sz="4400" u="none" dirty="0" smtClean="0">
                          <a:solidFill>
                            <a:srgbClr val="FF0000"/>
                          </a:solidFill>
                        </a:rPr>
                        <a:t>toy</a:t>
                      </a:r>
                      <a:r>
                        <a:rPr lang="en-US" altLang="zh-HK" sz="4400" b="1" u="sng" dirty="0" smtClean="0">
                          <a:solidFill>
                            <a:srgbClr val="FF0000"/>
                          </a:solidFill>
                        </a:rPr>
                        <a:t>s</a:t>
                      </a:r>
                      <a:endParaRPr lang="zh-TW" sz="4400" b="1" u="sng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r>
                        <a:rPr lang="en-US" altLang="zh-HK" sz="4400" u="none" dirty="0" smtClean="0">
                          <a:solidFill>
                            <a:srgbClr val="FF0000"/>
                          </a:solidFill>
                        </a:rPr>
                        <a:t>ice cream </a:t>
                      </a:r>
                      <a:endParaRPr lang="zh-TW" sz="1200" u="none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959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u="none" kern="100" dirty="0">
                          <a:effectLst/>
                        </a:rPr>
                        <a:t> </a:t>
                      </a:r>
                      <a:r>
                        <a:rPr lang="en-US" altLang="zh-HK" sz="4400" u="none" dirty="0" smtClean="0">
                          <a:solidFill>
                            <a:srgbClr val="FF0000"/>
                          </a:solidFill>
                        </a:rPr>
                        <a:t>cand</a:t>
                      </a:r>
                      <a:r>
                        <a:rPr lang="en-US" altLang="zh-HK" sz="4400" b="1" u="sng" dirty="0" smtClean="0">
                          <a:solidFill>
                            <a:srgbClr val="FF0000"/>
                          </a:solidFill>
                        </a:rPr>
                        <a:t>ies</a:t>
                      </a:r>
                      <a:r>
                        <a:rPr lang="en-US" altLang="zh-HK" sz="4400" u="none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altLang="zh-HK" sz="4400" b="1" u="none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zh-TW" sz="4400" u="none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HK" sz="4400" u="none" dirty="0" smtClean="0">
                          <a:solidFill>
                            <a:srgbClr val="FF0000"/>
                          </a:solidFill>
                        </a:rPr>
                        <a:t>chocolate </a:t>
                      </a:r>
                      <a:endParaRPr lang="zh-TW" sz="4400" b="0" u="none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820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u="none" kern="100" dirty="0">
                          <a:effectLst/>
                        </a:rPr>
                        <a:t> </a:t>
                      </a:r>
                      <a:r>
                        <a:rPr lang="en-US" altLang="zh-HK" sz="4400" u="none" dirty="0" smtClean="0">
                          <a:solidFill>
                            <a:srgbClr val="FF0000"/>
                          </a:solidFill>
                        </a:rPr>
                        <a:t>wish</a:t>
                      </a:r>
                      <a:r>
                        <a:rPr lang="en-US" altLang="zh-HK" sz="4400" b="1" u="sng" dirty="0" smtClean="0">
                          <a:solidFill>
                            <a:srgbClr val="FF0000"/>
                          </a:solidFill>
                          <a:effectLst/>
                        </a:rPr>
                        <a:t>e</a:t>
                      </a:r>
                      <a:r>
                        <a:rPr lang="en-US" altLang="zh-HK" sz="4400" b="1" u="sng" dirty="0" smtClean="0">
                          <a:solidFill>
                            <a:srgbClr val="FF0000"/>
                          </a:solidFill>
                        </a:rPr>
                        <a:t>s</a:t>
                      </a:r>
                      <a:endParaRPr lang="zh-HK" altLang="en-US" sz="4400" b="1" u="sng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111" y="82038"/>
            <a:ext cx="7634269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The things can be classified into two groups.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Can you put them into the correct box?</a:t>
            </a:r>
            <a:r>
              <a:rPr kumimoji="1" lang="en-US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</a:t>
            </a:r>
            <a:endParaRPr kumimoji="1" lang="en-US" altLang="zh-TW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             </a:t>
            </a:r>
            <a:endParaRPr kumimoji="1" lang="en-U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17523" y="1340768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3600" dirty="0" smtClean="0">
                <a:solidFill>
                  <a:srgbClr val="FF0000"/>
                </a:solidFill>
              </a:rPr>
              <a:t>1.  ice cream    2. </a:t>
            </a:r>
            <a:r>
              <a:rPr lang="en-US" altLang="zh-HK" sz="3600" dirty="0">
                <a:solidFill>
                  <a:srgbClr val="FF0000"/>
                </a:solidFill>
              </a:rPr>
              <a:t>c</a:t>
            </a:r>
            <a:r>
              <a:rPr lang="en-US" altLang="zh-HK" sz="3600" dirty="0" smtClean="0">
                <a:solidFill>
                  <a:srgbClr val="FF0000"/>
                </a:solidFill>
              </a:rPr>
              <a:t>hocolate </a:t>
            </a:r>
            <a:r>
              <a:rPr lang="en-US" altLang="zh-HK" sz="3600" dirty="0">
                <a:solidFill>
                  <a:srgbClr val="FF0000"/>
                </a:solidFill>
              </a:rPr>
              <a:t> </a:t>
            </a:r>
            <a:r>
              <a:rPr lang="en-US" altLang="zh-HK" sz="3600" dirty="0" smtClean="0">
                <a:solidFill>
                  <a:srgbClr val="FF0000"/>
                </a:solidFill>
              </a:rPr>
              <a:t>    3.</a:t>
            </a:r>
            <a:r>
              <a:rPr lang="en-US" altLang="zh-HK" sz="3600" dirty="0">
                <a:solidFill>
                  <a:srgbClr val="FF0000"/>
                </a:solidFill>
              </a:rPr>
              <a:t> </a:t>
            </a:r>
            <a:r>
              <a:rPr lang="en-US" altLang="zh-HK" sz="3600" dirty="0" smtClean="0">
                <a:solidFill>
                  <a:srgbClr val="FF0000"/>
                </a:solidFill>
              </a:rPr>
              <a:t>toys</a:t>
            </a:r>
            <a:r>
              <a:rPr lang="en-US" altLang="zh-HK" sz="3600" b="1" dirty="0" smtClean="0">
                <a:solidFill>
                  <a:srgbClr val="FF0000"/>
                </a:solidFill>
              </a:rPr>
              <a:t>  </a:t>
            </a:r>
          </a:p>
          <a:p>
            <a:r>
              <a:rPr lang="en-US" altLang="zh-HK" sz="3600" dirty="0" smtClean="0">
                <a:solidFill>
                  <a:srgbClr val="FF0000"/>
                </a:solidFill>
              </a:rPr>
              <a:t>4. candies </a:t>
            </a:r>
            <a:r>
              <a:rPr lang="en-US" altLang="zh-HK" sz="3600" b="1" dirty="0" smtClean="0">
                <a:solidFill>
                  <a:srgbClr val="FF0000"/>
                </a:solidFill>
              </a:rPr>
              <a:t>        </a:t>
            </a:r>
            <a:r>
              <a:rPr lang="en-US" altLang="zh-HK" sz="3600" dirty="0" smtClean="0">
                <a:solidFill>
                  <a:srgbClr val="FF0000"/>
                </a:solidFill>
              </a:rPr>
              <a:t>5. wishes</a:t>
            </a:r>
            <a:endParaRPr lang="zh-HK" altLang="en-US" sz="3600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0A8DC-F37A-4457-AC85-6820CC592C66}" type="slidenum">
              <a:rPr lang="zh-HK" altLang="en-US" smtClean="0"/>
              <a:t>23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8393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zh-HK" dirty="0" smtClean="0"/>
              <a:t> I </a:t>
            </a:r>
            <a:r>
              <a:rPr lang="en-US" altLang="zh-HK" dirty="0"/>
              <a:t>have </a:t>
            </a:r>
            <a:r>
              <a:rPr lang="en-US" altLang="zh-HK" b="1" dirty="0">
                <a:solidFill>
                  <a:srgbClr val="00B050"/>
                </a:solidFill>
              </a:rPr>
              <a:t>few</a:t>
            </a:r>
            <a:r>
              <a:rPr lang="en-US" altLang="zh-HK" dirty="0"/>
              <a:t> </a:t>
            </a:r>
            <a:r>
              <a:rPr lang="en-US" altLang="zh-HK" u="none" dirty="0" smtClean="0">
                <a:solidFill>
                  <a:srgbClr val="FF0000"/>
                </a:solidFill>
              </a:rPr>
              <a:t>toy</a:t>
            </a:r>
            <a:r>
              <a:rPr lang="en-US" altLang="zh-HK" b="1" u="sng" dirty="0" smtClean="0">
                <a:solidFill>
                  <a:srgbClr val="FF0000"/>
                </a:solidFill>
              </a:rPr>
              <a:t>s</a:t>
            </a:r>
            <a:r>
              <a:rPr lang="en-US" altLang="zh-HK" dirty="0" smtClean="0"/>
              <a:t>.        I </a:t>
            </a:r>
            <a:r>
              <a:rPr lang="en-US" altLang="zh-HK" dirty="0"/>
              <a:t>have </a:t>
            </a:r>
            <a:r>
              <a:rPr lang="en-US" altLang="zh-HK" b="1" dirty="0" smtClean="0">
                <a:solidFill>
                  <a:srgbClr val="7030A0"/>
                </a:solidFill>
              </a:rPr>
              <a:t>little</a:t>
            </a:r>
            <a:r>
              <a:rPr lang="en-US" altLang="zh-HK" dirty="0" smtClean="0"/>
              <a:t> </a:t>
            </a:r>
            <a:r>
              <a:rPr lang="en-US" altLang="zh-HK" u="none" dirty="0" smtClean="0">
                <a:solidFill>
                  <a:srgbClr val="FF0000"/>
                </a:solidFill>
              </a:rPr>
              <a:t>ice cream</a:t>
            </a:r>
            <a:r>
              <a:rPr lang="en-US" altLang="zh-HK" dirty="0" smtClean="0"/>
              <a:t>.</a:t>
            </a:r>
            <a:endParaRPr lang="zh-TW" altLang="zh-HK" dirty="0"/>
          </a:p>
          <a:p>
            <a:pPr marL="0" indent="0">
              <a:buNone/>
            </a:pPr>
            <a:r>
              <a:rPr lang="en-US" altLang="zh-HK" dirty="0"/>
              <a:t> I have </a:t>
            </a:r>
            <a:r>
              <a:rPr lang="en-US" altLang="zh-HK" b="1" dirty="0">
                <a:solidFill>
                  <a:srgbClr val="00B050"/>
                </a:solidFill>
              </a:rPr>
              <a:t>few</a:t>
            </a:r>
            <a:r>
              <a:rPr lang="en-US" altLang="zh-HK" dirty="0"/>
              <a:t> </a:t>
            </a:r>
            <a:r>
              <a:rPr lang="en-US" altLang="zh-HK" u="none" dirty="0" smtClean="0">
                <a:solidFill>
                  <a:srgbClr val="FF0000"/>
                </a:solidFill>
              </a:rPr>
              <a:t>cand</a:t>
            </a:r>
            <a:r>
              <a:rPr lang="en-US" altLang="zh-HK" b="1" u="sng" dirty="0" smtClean="0">
                <a:solidFill>
                  <a:srgbClr val="FF0000"/>
                </a:solidFill>
              </a:rPr>
              <a:t>ies </a:t>
            </a:r>
            <a:r>
              <a:rPr lang="en-US" altLang="zh-HK" dirty="0" smtClean="0"/>
              <a:t>. I </a:t>
            </a:r>
            <a:r>
              <a:rPr lang="en-US" altLang="zh-HK" dirty="0"/>
              <a:t>have </a:t>
            </a:r>
            <a:r>
              <a:rPr lang="en-US" altLang="zh-HK" b="1" dirty="0" smtClean="0">
                <a:solidFill>
                  <a:srgbClr val="7030A0"/>
                </a:solidFill>
              </a:rPr>
              <a:t>little</a:t>
            </a:r>
            <a:r>
              <a:rPr lang="en-US" altLang="zh-HK" dirty="0" smtClean="0"/>
              <a:t> </a:t>
            </a:r>
            <a:r>
              <a:rPr lang="en-US" altLang="zh-HK" u="none" dirty="0" smtClean="0">
                <a:solidFill>
                  <a:srgbClr val="FF0000"/>
                </a:solidFill>
              </a:rPr>
              <a:t>chocolate</a:t>
            </a:r>
            <a:r>
              <a:rPr lang="en-US" altLang="zh-HK" dirty="0" smtClean="0"/>
              <a:t>.</a:t>
            </a:r>
            <a:endParaRPr lang="zh-TW" altLang="zh-HK" dirty="0"/>
          </a:p>
          <a:p>
            <a:pPr marL="0" indent="0">
              <a:buNone/>
            </a:pPr>
            <a:r>
              <a:rPr lang="en-US" altLang="zh-HK" dirty="0" smtClean="0"/>
              <a:t> I </a:t>
            </a:r>
            <a:r>
              <a:rPr lang="en-US" altLang="zh-HK" dirty="0"/>
              <a:t>have </a:t>
            </a:r>
            <a:r>
              <a:rPr lang="en-US" altLang="zh-HK" b="1" dirty="0" smtClean="0">
                <a:solidFill>
                  <a:srgbClr val="00B050"/>
                </a:solidFill>
              </a:rPr>
              <a:t>few </a:t>
            </a:r>
            <a:r>
              <a:rPr lang="en-US" altLang="zh-HK" u="none" dirty="0" smtClean="0">
                <a:solidFill>
                  <a:srgbClr val="FF0000"/>
                </a:solidFill>
              </a:rPr>
              <a:t>wish</a:t>
            </a:r>
            <a:r>
              <a:rPr lang="en-US" altLang="zh-HK" b="1" u="sng" dirty="0" smtClean="0">
                <a:solidFill>
                  <a:srgbClr val="FF0000"/>
                </a:solidFill>
                <a:effectLst/>
              </a:rPr>
              <a:t>e</a:t>
            </a:r>
            <a:r>
              <a:rPr lang="en-US" altLang="zh-HK" b="1" u="sng" dirty="0" smtClean="0">
                <a:solidFill>
                  <a:srgbClr val="FF0000"/>
                </a:solidFill>
              </a:rPr>
              <a:t>s</a:t>
            </a:r>
            <a:endParaRPr lang="zh-HK" altLang="en-US" b="1" u="sng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HK" dirty="0" smtClean="0"/>
              <a:t>         </a:t>
            </a:r>
            <a:endParaRPr lang="zh-TW" altLang="zh-HK" dirty="0"/>
          </a:p>
          <a:p>
            <a:pPr marL="0" indent="0">
              <a:buNone/>
            </a:pPr>
            <a:endParaRPr lang="zh-HK" altLang="en-US" dirty="0"/>
          </a:p>
        </p:txBody>
      </p:sp>
      <p:sp>
        <p:nvSpPr>
          <p:cNvPr id="4" name="雲朵形圖說文字 3"/>
          <p:cNvSpPr/>
          <p:nvPr/>
        </p:nvSpPr>
        <p:spPr>
          <a:xfrm>
            <a:off x="5796136" y="2636912"/>
            <a:ext cx="2124236" cy="1837464"/>
          </a:xfrm>
          <a:prstGeom prst="cloudCallout">
            <a:avLst>
              <a:gd name="adj1" fmla="val -61601"/>
              <a:gd name="adj2" fmla="val -2438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4400" b="1" i="1" dirty="0" smtClean="0">
                <a:solidFill>
                  <a:srgbClr val="7030A0"/>
                </a:solidFill>
              </a:rPr>
              <a:t>little</a:t>
            </a:r>
            <a:r>
              <a:rPr lang="en-US" altLang="zh-CN" sz="4400" b="1" dirty="0" smtClean="0">
                <a:solidFill>
                  <a:srgbClr val="7030A0"/>
                </a:solidFill>
              </a:rPr>
              <a:t> ? </a:t>
            </a:r>
            <a:endParaRPr lang="en-US" altLang="zh-CN" sz="3200" dirty="0" smtClean="0"/>
          </a:p>
        </p:txBody>
      </p:sp>
      <p:sp>
        <p:nvSpPr>
          <p:cNvPr id="5" name="雲朵形圖說文字 4"/>
          <p:cNvSpPr/>
          <p:nvPr/>
        </p:nvSpPr>
        <p:spPr>
          <a:xfrm>
            <a:off x="1547664" y="2636912"/>
            <a:ext cx="2160240" cy="1794510"/>
          </a:xfrm>
          <a:prstGeom prst="cloudCallout">
            <a:avLst>
              <a:gd name="adj1" fmla="val -59944"/>
              <a:gd name="adj2" fmla="val -97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4400" b="1" i="1" dirty="0">
                <a:solidFill>
                  <a:srgbClr val="00B050"/>
                </a:solidFill>
              </a:rPr>
              <a:t>f</a:t>
            </a:r>
            <a:r>
              <a:rPr lang="en-US" altLang="zh-CN" sz="4400" b="1" i="1" dirty="0" smtClean="0">
                <a:solidFill>
                  <a:srgbClr val="00B050"/>
                </a:solidFill>
              </a:rPr>
              <a:t>ew </a:t>
            </a:r>
            <a:r>
              <a:rPr lang="en-US" altLang="zh-CN" sz="4400" b="1" dirty="0" smtClean="0">
                <a:solidFill>
                  <a:srgbClr val="00B050"/>
                </a:solidFill>
              </a:rPr>
              <a:t>? </a:t>
            </a:r>
            <a:endParaRPr lang="en-US" altLang="zh-CN" sz="44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0A8DC-F37A-4457-AC85-6820CC592C66}" type="slidenum">
              <a:rPr lang="zh-HK" altLang="en-US" smtClean="0"/>
              <a:t>24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2995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zh-HK" dirty="0" smtClean="0"/>
              <a:t> I </a:t>
            </a:r>
            <a:r>
              <a:rPr lang="en-US" altLang="zh-HK" dirty="0"/>
              <a:t>have </a:t>
            </a:r>
            <a:r>
              <a:rPr lang="en-US" altLang="zh-HK" b="1" dirty="0">
                <a:solidFill>
                  <a:srgbClr val="00B050"/>
                </a:solidFill>
              </a:rPr>
              <a:t>few</a:t>
            </a:r>
            <a:r>
              <a:rPr lang="en-US" altLang="zh-HK" dirty="0"/>
              <a:t> </a:t>
            </a:r>
            <a:r>
              <a:rPr lang="en-US" altLang="zh-HK" u="none" dirty="0" smtClean="0">
                <a:solidFill>
                  <a:srgbClr val="FF0000"/>
                </a:solidFill>
              </a:rPr>
              <a:t>toy</a:t>
            </a:r>
            <a:r>
              <a:rPr lang="en-US" altLang="zh-HK" b="1" u="sng" dirty="0" smtClean="0">
                <a:solidFill>
                  <a:srgbClr val="FF0000"/>
                </a:solidFill>
              </a:rPr>
              <a:t>s</a:t>
            </a:r>
            <a:r>
              <a:rPr lang="en-US" altLang="zh-HK" dirty="0" smtClean="0"/>
              <a:t>.        I </a:t>
            </a:r>
            <a:r>
              <a:rPr lang="en-US" altLang="zh-HK" dirty="0"/>
              <a:t>have </a:t>
            </a:r>
            <a:r>
              <a:rPr lang="en-US" altLang="zh-HK" b="1" dirty="0" smtClean="0">
                <a:solidFill>
                  <a:srgbClr val="7030A0"/>
                </a:solidFill>
              </a:rPr>
              <a:t>little</a:t>
            </a:r>
            <a:r>
              <a:rPr lang="en-US" altLang="zh-HK" dirty="0" smtClean="0"/>
              <a:t> </a:t>
            </a:r>
            <a:r>
              <a:rPr lang="en-US" altLang="zh-HK" u="none" dirty="0" smtClean="0">
                <a:solidFill>
                  <a:srgbClr val="FF0000"/>
                </a:solidFill>
              </a:rPr>
              <a:t>ice cream</a:t>
            </a:r>
            <a:r>
              <a:rPr lang="en-US" altLang="zh-HK" dirty="0" smtClean="0"/>
              <a:t>.</a:t>
            </a:r>
            <a:endParaRPr lang="zh-TW" altLang="zh-HK" dirty="0"/>
          </a:p>
          <a:p>
            <a:pPr marL="0" indent="0">
              <a:buNone/>
            </a:pPr>
            <a:r>
              <a:rPr lang="en-US" altLang="zh-HK" dirty="0"/>
              <a:t> I have </a:t>
            </a:r>
            <a:r>
              <a:rPr lang="en-US" altLang="zh-HK" b="1" dirty="0">
                <a:solidFill>
                  <a:srgbClr val="00B050"/>
                </a:solidFill>
              </a:rPr>
              <a:t>few</a:t>
            </a:r>
            <a:r>
              <a:rPr lang="en-US" altLang="zh-HK" dirty="0"/>
              <a:t> </a:t>
            </a:r>
            <a:r>
              <a:rPr lang="en-US" altLang="zh-HK" u="none" dirty="0" smtClean="0">
                <a:solidFill>
                  <a:srgbClr val="FF0000"/>
                </a:solidFill>
              </a:rPr>
              <a:t>cand</a:t>
            </a:r>
            <a:r>
              <a:rPr lang="en-US" altLang="zh-HK" b="1" u="sng" dirty="0" smtClean="0">
                <a:solidFill>
                  <a:srgbClr val="FF0000"/>
                </a:solidFill>
              </a:rPr>
              <a:t>ies</a:t>
            </a:r>
            <a:r>
              <a:rPr lang="en-US" altLang="zh-HK" dirty="0" smtClean="0"/>
              <a:t>.  I </a:t>
            </a:r>
            <a:r>
              <a:rPr lang="en-US" altLang="zh-HK" dirty="0"/>
              <a:t>have </a:t>
            </a:r>
            <a:r>
              <a:rPr lang="en-US" altLang="zh-HK" b="1" dirty="0" smtClean="0">
                <a:solidFill>
                  <a:srgbClr val="7030A0"/>
                </a:solidFill>
              </a:rPr>
              <a:t>little</a:t>
            </a:r>
            <a:r>
              <a:rPr lang="en-US" altLang="zh-HK" dirty="0" smtClean="0"/>
              <a:t> </a:t>
            </a:r>
            <a:r>
              <a:rPr lang="en-US" altLang="zh-HK" u="none" dirty="0" smtClean="0">
                <a:solidFill>
                  <a:srgbClr val="FF0000"/>
                </a:solidFill>
              </a:rPr>
              <a:t>chocolate</a:t>
            </a:r>
            <a:r>
              <a:rPr lang="en-US" altLang="zh-HK" dirty="0" smtClean="0"/>
              <a:t>.</a:t>
            </a:r>
            <a:endParaRPr lang="zh-TW" altLang="zh-HK" dirty="0"/>
          </a:p>
          <a:p>
            <a:pPr marL="0" indent="0">
              <a:buNone/>
            </a:pPr>
            <a:r>
              <a:rPr lang="en-US" altLang="zh-HK" dirty="0" smtClean="0"/>
              <a:t> I </a:t>
            </a:r>
            <a:r>
              <a:rPr lang="en-US" altLang="zh-HK" dirty="0"/>
              <a:t>have </a:t>
            </a:r>
            <a:r>
              <a:rPr lang="en-US" altLang="zh-HK" b="1" dirty="0" smtClean="0">
                <a:solidFill>
                  <a:srgbClr val="00B050"/>
                </a:solidFill>
              </a:rPr>
              <a:t>few </a:t>
            </a:r>
            <a:r>
              <a:rPr lang="en-US" altLang="zh-HK" u="none" dirty="0" smtClean="0">
                <a:solidFill>
                  <a:srgbClr val="FF0000"/>
                </a:solidFill>
              </a:rPr>
              <a:t>wish</a:t>
            </a:r>
            <a:r>
              <a:rPr lang="en-US" altLang="zh-HK" b="1" u="sng" dirty="0" smtClean="0">
                <a:solidFill>
                  <a:srgbClr val="FF0000"/>
                </a:solidFill>
                <a:effectLst/>
              </a:rPr>
              <a:t>e</a:t>
            </a:r>
            <a:r>
              <a:rPr lang="en-US" altLang="zh-HK" b="1" u="sng" dirty="0" smtClean="0">
                <a:solidFill>
                  <a:srgbClr val="FF0000"/>
                </a:solidFill>
              </a:rPr>
              <a:t>s.</a:t>
            </a:r>
            <a:endParaRPr lang="zh-HK" altLang="en-US" b="1" u="sng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HK" dirty="0" smtClean="0"/>
              <a:t>          </a:t>
            </a:r>
            <a:endParaRPr lang="zh-TW" altLang="zh-HK" dirty="0"/>
          </a:p>
          <a:p>
            <a:pPr marL="0" indent="0">
              <a:buNone/>
            </a:pPr>
            <a:endParaRPr lang="zh-HK" altLang="en-US" dirty="0"/>
          </a:p>
        </p:txBody>
      </p:sp>
      <p:sp>
        <p:nvSpPr>
          <p:cNvPr id="4" name="雲朵形圖說文字 3"/>
          <p:cNvSpPr/>
          <p:nvPr/>
        </p:nvSpPr>
        <p:spPr>
          <a:xfrm>
            <a:off x="4492134" y="2564904"/>
            <a:ext cx="4400346" cy="4032448"/>
          </a:xfrm>
          <a:prstGeom prst="cloudCallout">
            <a:avLst>
              <a:gd name="adj1" fmla="val -18869"/>
              <a:gd name="adj2" fmla="val -7364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4400" b="1" i="1" dirty="0" smtClean="0">
                <a:solidFill>
                  <a:srgbClr val="7030A0"/>
                </a:solidFill>
              </a:rPr>
              <a:t>little</a:t>
            </a:r>
            <a:r>
              <a:rPr lang="en-US" altLang="zh-CN" sz="4400" b="1" dirty="0" smtClean="0">
                <a:solidFill>
                  <a:srgbClr val="7030A0"/>
                </a:solidFill>
              </a:rPr>
              <a:t> </a:t>
            </a:r>
            <a:r>
              <a:rPr lang="en-US" altLang="zh-CN" sz="4400" b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 </a:t>
            </a:r>
            <a:r>
              <a:rPr lang="en-US" altLang="zh-CN" sz="4000" b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uncountable nouns </a:t>
            </a:r>
            <a:r>
              <a:rPr lang="en-US" altLang="zh-CN" sz="4000" b="1" dirty="0" smtClean="0">
                <a:solidFill>
                  <a:srgbClr val="7030A0"/>
                </a:solidFill>
              </a:rPr>
              <a:t> </a:t>
            </a:r>
            <a:endParaRPr lang="en-US" altLang="zh-CN" sz="4000" dirty="0" smtClean="0"/>
          </a:p>
        </p:txBody>
      </p:sp>
      <p:sp>
        <p:nvSpPr>
          <p:cNvPr id="5" name="雲朵形圖說文字 4"/>
          <p:cNvSpPr/>
          <p:nvPr/>
        </p:nvSpPr>
        <p:spPr>
          <a:xfrm>
            <a:off x="251520" y="2780928"/>
            <a:ext cx="4320480" cy="3600400"/>
          </a:xfrm>
          <a:prstGeom prst="cloudCallout">
            <a:avLst>
              <a:gd name="adj1" fmla="val -11367"/>
              <a:gd name="adj2" fmla="val -6896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4000" b="1" i="1" dirty="0">
                <a:solidFill>
                  <a:srgbClr val="00B050"/>
                </a:solidFill>
              </a:rPr>
              <a:t>f</a:t>
            </a:r>
            <a:r>
              <a:rPr lang="en-US" altLang="zh-CN" sz="4000" b="1" i="1" dirty="0" smtClean="0">
                <a:solidFill>
                  <a:srgbClr val="00B050"/>
                </a:solidFill>
              </a:rPr>
              <a:t>ew</a:t>
            </a:r>
            <a:r>
              <a:rPr lang="en-US" altLang="zh-CN" sz="4000" b="1" dirty="0" smtClean="0">
                <a:solidFill>
                  <a:srgbClr val="00B050"/>
                </a:solidFill>
              </a:rPr>
              <a:t> </a:t>
            </a:r>
            <a:r>
              <a:rPr lang="en-US" altLang="zh-CN" sz="40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 countable nouns</a:t>
            </a:r>
            <a:r>
              <a:rPr lang="en-US" altLang="zh-CN" sz="4000" b="1" dirty="0" smtClean="0">
                <a:solidFill>
                  <a:srgbClr val="00B050"/>
                </a:solidFill>
              </a:rPr>
              <a:t> </a:t>
            </a:r>
            <a:endParaRPr lang="en-US" altLang="zh-CN" sz="40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0A8DC-F37A-4457-AC85-6820CC592C66}" type="slidenum">
              <a:rPr lang="zh-HK" altLang="en-US" smtClean="0"/>
              <a:t>25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0350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743503" y="0"/>
            <a:ext cx="377295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</a:t>
            </a:r>
            <a:r>
              <a:rPr lang="en-US" altLang="zh-TW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ake  wishes </a:t>
            </a:r>
            <a:endParaRPr lang="zh-TW" altLang="en-US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39924"/>
            <a:ext cx="1338675" cy="1721768"/>
          </a:xfrm>
          <a:prstGeom prst="rect">
            <a:avLst/>
          </a:prstGeom>
        </p:spPr>
      </p:pic>
      <p:sp>
        <p:nvSpPr>
          <p:cNvPr id="3" name="雲朵形圖說文字 2"/>
          <p:cNvSpPr/>
          <p:nvPr/>
        </p:nvSpPr>
        <p:spPr>
          <a:xfrm>
            <a:off x="3527884" y="790264"/>
            <a:ext cx="4824536" cy="1837464"/>
          </a:xfrm>
          <a:prstGeom prst="cloudCallout">
            <a:avLst>
              <a:gd name="adj1" fmla="val -61601"/>
              <a:gd name="adj2" fmla="val -2438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3200" dirty="0" smtClean="0"/>
              <a:t>I have </a:t>
            </a:r>
            <a:r>
              <a:rPr lang="en-US" altLang="zh-CN" sz="4400" b="1" dirty="0" smtClean="0">
                <a:solidFill>
                  <a:srgbClr val="7030A0"/>
                </a:solidFill>
              </a:rPr>
              <a:t>little</a:t>
            </a:r>
            <a:r>
              <a:rPr lang="en-US" altLang="zh-CN" sz="3200" dirty="0" smtClean="0"/>
              <a:t> </a:t>
            </a:r>
            <a:r>
              <a:rPr lang="en-US" altLang="zh-CN" sz="3200" dirty="0" smtClean="0">
                <a:solidFill>
                  <a:schemeClr val="tx1"/>
                </a:solidFill>
              </a:rPr>
              <a:t>milk</a:t>
            </a:r>
            <a:r>
              <a:rPr lang="en-US" altLang="zh-CN" sz="3200" dirty="0" smtClean="0"/>
              <a:t>.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14" t="15714" r="12743"/>
          <a:stretch/>
        </p:blipFill>
        <p:spPr>
          <a:xfrm>
            <a:off x="1729753" y="968765"/>
            <a:ext cx="564071" cy="146408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21" r="21158"/>
          <a:stretch/>
        </p:blipFill>
        <p:spPr>
          <a:xfrm>
            <a:off x="328876" y="2924944"/>
            <a:ext cx="1828815" cy="2171621"/>
          </a:xfrm>
          <a:prstGeom prst="rect">
            <a:avLst/>
          </a:prstGeom>
        </p:spPr>
      </p:pic>
      <p:sp>
        <p:nvSpPr>
          <p:cNvPr id="8" name="雲朵形圖說文字 7"/>
          <p:cNvSpPr/>
          <p:nvPr/>
        </p:nvSpPr>
        <p:spPr>
          <a:xfrm>
            <a:off x="2483768" y="3002642"/>
            <a:ext cx="6192688" cy="1794510"/>
          </a:xfrm>
          <a:prstGeom prst="cloudCallout">
            <a:avLst>
              <a:gd name="adj1" fmla="val -59944"/>
              <a:gd name="adj2" fmla="val -97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4400" dirty="0" smtClean="0"/>
              <a:t>I have </a:t>
            </a:r>
            <a:r>
              <a:rPr lang="en-US" altLang="zh-CN" sz="4400" b="1" dirty="0" smtClean="0">
                <a:solidFill>
                  <a:srgbClr val="00B050"/>
                </a:solidFill>
              </a:rPr>
              <a:t>few</a:t>
            </a:r>
            <a:r>
              <a:rPr lang="en-US" altLang="zh-CN" sz="4400" dirty="0" smtClean="0"/>
              <a:t> </a:t>
            </a:r>
            <a:r>
              <a:rPr lang="en-US" altLang="zh-CN" sz="4400" dirty="0" smtClean="0">
                <a:solidFill>
                  <a:schemeClr val="tx1"/>
                </a:solidFill>
              </a:rPr>
              <a:t>teeth </a:t>
            </a:r>
            <a:r>
              <a:rPr lang="en-US" altLang="zh-CN" sz="440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0A8DC-F37A-4457-AC85-6820CC592C66}" type="slidenum">
              <a:rPr lang="zh-HK" altLang="en-US" smtClean="0"/>
              <a:t>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6190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雲朵形圖說文字 3"/>
          <p:cNvSpPr/>
          <p:nvPr/>
        </p:nvSpPr>
        <p:spPr>
          <a:xfrm>
            <a:off x="2309796" y="1340768"/>
            <a:ext cx="2124236" cy="1837464"/>
          </a:xfrm>
          <a:prstGeom prst="cloudCallout">
            <a:avLst>
              <a:gd name="adj1" fmla="val -61601"/>
              <a:gd name="adj2" fmla="val -2438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4400" b="1" dirty="0" smtClean="0">
                <a:solidFill>
                  <a:srgbClr val="7030A0"/>
                </a:solidFill>
              </a:rPr>
              <a:t>little ? </a:t>
            </a:r>
            <a:endParaRPr lang="en-US" altLang="zh-CN" sz="3200" dirty="0" smtClean="0"/>
          </a:p>
        </p:txBody>
      </p:sp>
      <p:sp>
        <p:nvSpPr>
          <p:cNvPr id="5" name="雲朵形圖說文字 4"/>
          <p:cNvSpPr/>
          <p:nvPr/>
        </p:nvSpPr>
        <p:spPr>
          <a:xfrm>
            <a:off x="5076056" y="1402085"/>
            <a:ext cx="2160240" cy="1794510"/>
          </a:xfrm>
          <a:prstGeom prst="cloudCallout">
            <a:avLst>
              <a:gd name="adj1" fmla="val -59944"/>
              <a:gd name="adj2" fmla="val -97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4400" b="1" dirty="0">
                <a:solidFill>
                  <a:srgbClr val="00B050"/>
                </a:solidFill>
              </a:rPr>
              <a:t>f</a:t>
            </a:r>
            <a:r>
              <a:rPr lang="en-US" altLang="zh-CN" sz="4400" b="1" dirty="0" smtClean="0">
                <a:solidFill>
                  <a:srgbClr val="00B050"/>
                </a:solidFill>
              </a:rPr>
              <a:t>ew ? </a:t>
            </a:r>
            <a:endParaRPr lang="en-US" altLang="zh-CN" sz="4400" dirty="0" smtClean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08" y="3573016"/>
            <a:ext cx="3384376" cy="2379319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309796" y="4293096"/>
            <a:ext cx="616463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8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</a:t>
            </a:r>
            <a:r>
              <a:rPr lang="en-US" altLang="zh-TW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ake  wishes </a:t>
            </a:r>
            <a:endParaRPr lang="zh-TW" altLang="en-US" sz="8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0A8DC-F37A-4457-AC85-6820CC592C66}" type="slidenum">
              <a:rPr lang="zh-HK" altLang="en-US" smtClean="0"/>
              <a:t>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8414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8" y="208985"/>
            <a:ext cx="3384376" cy="237931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555776" y="586819"/>
            <a:ext cx="511800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6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</a:t>
            </a:r>
            <a:r>
              <a:rPr lang="en-US" altLang="zh-TW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ake  wishes </a:t>
            </a:r>
            <a:endParaRPr lang="zh-TW" altLang="en-US" sz="6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633570"/>
            <a:ext cx="3744416" cy="374441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325765" y="2034306"/>
            <a:ext cx="420384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altLang="zh-TW" sz="6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</a:t>
            </a:r>
            <a:r>
              <a:rPr lang="en-US" altLang="zh-TW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isten first </a:t>
            </a:r>
            <a:endParaRPr lang="zh-TW" altLang="en-US" sz="6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0A8DC-F37A-4457-AC85-6820CC592C66}" type="slidenum">
              <a:rPr lang="zh-HK" altLang="en-US" smtClean="0"/>
              <a:t>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8539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332656"/>
            <a:ext cx="82296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altLang="zh-HK" sz="4400" dirty="0" smtClean="0"/>
              <a:t>Once </a:t>
            </a:r>
            <a:r>
              <a:rPr lang="en-US" altLang="zh-HK" sz="4400" dirty="0"/>
              <a:t>upon a time, there was a naughty boy called </a:t>
            </a:r>
            <a:r>
              <a:rPr lang="en-US" altLang="zh-HK" sz="4400" b="1" dirty="0"/>
              <a:t>Tom</a:t>
            </a:r>
            <a:r>
              <a:rPr lang="en-US" altLang="zh-HK" sz="4400" dirty="0"/>
              <a:t>. He didn’t go to school. He played all the time. </a:t>
            </a:r>
            <a:endParaRPr lang="zh-HK" altLang="en-US" sz="2000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6" r="23261"/>
          <a:stretch/>
        </p:blipFill>
        <p:spPr>
          <a:xfrm>
            <a:off x="2411760" y="2492896"/>
            <a:ext cx="2447109" cy="39624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0A8DC-F37A-4457-AC85-6820CC592C66}" type="slidenum">
              <a:rPr lang="zh-HK" altLang="en-US" smtClean="0"/>
              <a:t>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8379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altLang="zh-HK" sz="4400" dirty="0" smtClean="0"/>
              <a:t>One day, he saw a beautiful lamp. He kicked it. </a:t>
            </a:r>
            <a:r>
              <a:rPr lang="en-US" altLang="zh-HK" sz="4400" b="1" dirty="0" smtClean="0"/>
              <a:t>A fairy</a:t>
            </a:r>
            <a:r>
              <a:rPr lang="en-US" altLang="zh-HK" sz="4400" dirty="0" smtClean="0"/>
              <a:t> came out of the lamp.</a:t>
            </a:r>
            <a:endParaRPr lang="zh-HK" altLang="en-US" sz="44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304316"/>
            <a:ext cx="4176464" cy="417646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0A8DC-F37A-4457-AC85-6820CC592C66}" type="slidenum">
              <a:rPr lang="zh-HK" altLang="en-US" smtClean="0"/>
              <a:t>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6275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HK" sz="4400" dirty="0" smtClean="0"/>
              <a:t>‘I can give you wishes,’ </a:t>
            </a:r>
            <a:r>
              <a:rPr lang="en-US" altLang="zh-HK" sz="4400" dirty="0"/>
              <a:t>t</a:t>
            </a:r>
            <a:r>
              <a:rPr lang="en-US" altLang="zh-HK" sz="4400" dirty="0" smtClean="0"/>
              <a:t>he fairy said. Tom was very happy and excited.</a:t>
            </a:r>
            <a:endParaRPr lang="zh-HK" altLang="en-US" sz="44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16" b="47888"/>
          <a:stretch/>
        </p:blipFill>
        <p:spPr>
          <a:xfrm>
            <a:off x="2051720" y="3140968"/>
            <a:ext cx="2880320" cy="278043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6" r="23261"/>
          <a:stretch/>
        </p:blipFill>
        <p:spPr>
          <a:xfrm>
            <a:off x="5076056" y="2348880"/>
            <a:ext cx="2376264" cy="384768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0A8DC-F37A-4457-AC85-6820CC592C66}" type="slidenum">
              <a:rPr lang="zh-HK" altLang="en-US" smtClean="0"/>
              <a:t>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5383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雲朵形圖說文字 5"/>
          <p:cNvSpPr/>
          <p:nvPr/>
        </p:nvSpPr>
        <p:spPr>
          <a:xfrm>
            <a:off x="3954672" y="3596674"/>
            <a:ext cx="5116083" cy="3345307"/>
          </a:xfrm>
          <a:prstGeom prst="cloudCallout">
            <a:avLst>
              <a:gd name="adj1" fmla="val -54451"/>
              <a:gd name="adj2" fmla="val -2074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zh-CN" sz="3200" dirty="0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HK" sz="4400" dirty="0" smtClean="0"/>
              <a:t>He said, ‘I have </a:t>
            </a:r>
            <a:r>
              <a:rPr lang="en-US" altLang="zh-HK" sz="4400" b="1" dirty="0" smtClean="0"/>
              <a:t>_______  _______</a:t>
            </a:r>
            <a:r>
              <a:rPr lang="en-US" altLang="zh-HK" sz="4400" dirty="0" smtClean="0"/>
              <a:t>. I need to share </a:t>
            </a:r>
            <a:r>
              <a:rPr lang="en-US" altLang="zh-HK" sz="4400" b="1" dirty="0" smtClean="0"/>
              <a:t>it</a:t>
            </a:r>
            <a:r>
              <a:rPr lang="en-US" altLang="zh-HK" sz="4400" dirty="0" smtClean="0"/>
              <a:t> with my sister.’ ‘So you want more ice cream, right?’ the fairy replied. ‘Yes, I want more ice cream,’ Tom said.</a:t>
            </a:r>
            <a:endParaRPr lang="zh-HK" altLang="en-US" sz="440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6" r="23261"/>
          <a:stretch/>
        </p:blipFill>
        <p:spPr>
          <a:xfrm>
            <a:off x="2267744" y="3817863"/>
            <a:ext cx="1686928" cy="273150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0A8DC-F37A-4457-AC85-6820CC592C66}" type="slidenum">
              <a:rPr lang="zh-HK" altLang="en-US" smtClean="0"/>
              <a:t>9</a:t>
            </a:fld>
            <a:endParaRPr lang="zh-HK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95920"/>
            <a:ext cx="3672408" cy="237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40" y="4869160"/>
            <a:ext cx="1800225" cy="176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790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781</Words>
  <Application>Microsoft Office PowerPoint</Application>
  <PresentationFormat>全屏显示(4:3)</PresentationFormat>
  <Paragraphs>92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GungsuhChe</vt:lpstr>
      <vt:lpstr>新細明體</vt:lpstr>
      <vt:lpstr>宋体</vt:lpstr>
      <vt:lpstr>宋体</vt:lpstr>
      <vt:lpstr>Arial</vt:lpstr>
      <vt:lpstr>Calibri</vt:lpstr>
      <vt:lpstr>Times New Roman</vt:lpstr>
      <vt:lpstr>Wingdings</vt:lpstr>
      <vt:lpstr>Office 佈景主題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What did Tom want more?  Write down the things he wanted more.    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Windows 使用者</dc:creator>
  <cp:lastModifiedBy>Bobbie Wang</cp:lastModifiedBy>
  <cp:revision>24</cp:revision>
  <dcterms:created xsi:type="dcterms:W3CDTF">2015-06-09T14:43:40Z</dcterms:created>
  <dcterms:modified xsi:type="dcterms:W3CDTF">2015-07-05T17:34:28Z</dcterms:modified>
</cp:coreProperties>
</file>