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61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D9527E-0CBC-4503-A924-8B520ADE07E0}" type="datetimeFigureOut">
              <a:rPr lang="zh-TW" altLang="en-US" smtClean="0"/>
              <a:t>2015/7/5</a:t>
            </a:fld>
            <a:endParaRPr lang="zh-TW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B6FEF4-E7D0-48FC-AF04-2D68EE77F2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8104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8ACD73-9A83-4017-9C08-CBFEA91F6B39}" type="slidenum">
              <a:rPr lang="en-US" altLang="zh-TW"/>
              <a:pPr/>
              <a:t>1</a:t>
            </a:fld>
            <a:endParaRPr lang="en-US" altLang="zh-TW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411692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2D717-3FD3-4727-9466-5B234B9FF934}" type="datetime1">
              <a:rPr lang="en-US" altLang="zh-TW" smtClean="0"/>
              <a:t>7/5/2015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C90C2-EF93-E242-B378-065DB456C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894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915E9-31E7-4CA9-9142-AFFC5D53C767}" type="datetime1">
              <a:rPr lang="en-US" altLang="zh-TW" smtClean="0"/>
              <a:t>7/5/2015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C90C2-EF93-E242-B378-065DB456C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415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2881B-7E13-45CB-8843-25BD7F717C9B}" type="datetime1">
              <a:rPr lang="en-US" altLang="zh-TW" smtClean="0"/>
              <a:t>7/5/2015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C90C2-EF93-E242-B378-065DB456C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782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AEE85-AC71-4497-B53B-BFE7C1EF1F3F}" type="datetime1">
              <a:rPr lang="en-US" altLang="zh-TW" smtClean="0"/>
              <a:t>7/5/2015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C90C2-EF93-E242-B378-065DB456C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512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10CE1-3C08-497C-B69A-060E4059780F}" type="datetime1">
              <a:rPr lang="en-US" altLang="zh-TW" smtClean="0"/>
              <a:t>7/5/2015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C90C2-EF93-E242-B378-065DB456C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480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19E10-A002-4379-BC94-60F6B8875FFC}" type="datetime1">
              <a:rPr lang="en-US" altLang="zh-TW" smtClean="0"/>
              <a:t>7/5/2015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C90C2-EF93-E242-B378-065DB456C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052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8177E-51A9-498A-B9BA-9E431464AF83}" type="datetime1">
              <a:rPr lang="en-US" altLang="zh-TW" smtClean="0"/>
              <a:t>7/5/2015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C90C2-EF93-E242-B378-065DB456C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168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B2B59-012C-4193-A060-C7EF7A583B2A}" type="datetime1">
              <a:rPr lang="en-US" altLang="zh-TW" smtClean="0"/>
              <a:t>7/5/2015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C90C2-EF93-E242-B378-065DB456C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786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5728A-9E3B-4B87-82E2-E7E77DEF72FF}" type="datetime1">
              <a:rPr lang="en-US" altLang="zh-TW" smtClean="0"/>
              <a:t>7/5/2015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C90C2-EF93-E242-B378-065DB456C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192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8C0F0-2004-4C5C-AE6B-AC3F7465879B}" type="datetime1">
              <a:rPr lang="en-US" altLang="zh-TW" smtClean="0"/>
              <a:t>7/5/2015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C90C2-EF93-E242-B378-065DB456C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870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C32D-5BEF-4CF8-80EE-738CA13300CA}" type="datetime1">
              <a:rPr lang="en-US" altLang="zh-TW" smtClean="0"/>
              <a:t>7/5/2015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C90C2-EF93-E242-B378-065DB456C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185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87CEC-43DF-4EFD-A1D5-2A28D3B71726}" type="datetime1">
              <a:rPr lang="en-US" altLang="zh-TW" smtClean="0"/>
              <a:t>7/5/2015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C90C2-EF93-E242-B378-065DB456C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259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3" name="Picture 25" descr="cov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4" name="Text Box 6"/>
          <p:cNvSpPr txBox="1">
            <a:spLocks noGrp="1" noChangeArrowheads="1"/>
          </p:cNvSpPr>
          <p:nvPr>
            <p:ph type="ctrTitle"/>
          </p:nvPr>
        </p:nvSpPr>
        <p:spPr>
          <a:xfrm>
            <a:off x="603367" y="2492896"/>
            <a:ext cx="7772400" cy="1447800"/>
          </a:xfrm>
          <a:noFill/>
          <a:ln/>
        </p:spPr>
        <p:txBody>
          <a:bodyPr/>
          <a:lstStyle/>
          <a:p>
            <a:pPr marL="0" indent="0"/>
            <a:r>
              <a:rPr lang="en-US" altLang="zh-TW" sz="4000" dirty="0">
                <a:latin typeface="Microsoft YaHei" pitchFamily="34" charset="-122"/>
                <a:ea typeface="Microsoft YaHei" pitchFamily="34" charset="-122"/>
              </a:rPr>
              <a:t>Prepositions</a:t>
            </a: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838994" y="3725416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ea typeface="ヒラギノ角ゴ Pro W3" pitchFamily="1" charset="-128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ea typeface="ヒラギノ角ゴ Pro W3" pitchFamily="1" charset="-128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ea typeface="ヒラギノ角ゴ Pro W3" pitchFamily="1" charset="-128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ea typeface="ヒラギノ角ゴ Pro W3" pitchFamily="1" charset="-128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ea typeface="ヒラギノ角ゴ Pro W3" pitchFamily="1" charset="-128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ヒラギノ角ゴ Pro W3" pitchFamily="1" charset="-128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ヒラギノ角ゴ Pro W3" pitchFamily="1" charset="-128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ヒラギノ角ゴ Pro W3" pitchFamily="1" charset="-128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r>
              <a:rPr lang="en-US" altLang="zh-TW" sz="2000" dirty="0"/>
              <a:t>LEE, </a:t>
            </a:r>
            <a:r>
              <a:rPr lang="en-US" altLang="zh-TW" sz="2000" dirty="0" err="1"/>
              <a:t>Gwangmin</a:t>
            </a:r>
            <a:endParaRPr lang="zh-TW" altLang="zh-TW" sz="2000" dirty="0"/>
          </a:p>
          <a:p>
            <a:r>
              <a:rPr lang="en-US" altLang="zh-TW" sz="2000" dirty="0"/>
              <a:t>The Hong Kong Institute of Education</a:t>
            </a:r>
            <a:endParaRPr lang="zh-TW" altLang="zh-TW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88224" y="5661248"/>
            <a:ext cx="2332890" cy="1031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41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92702" y="640434"/>
            <a:ext cx="7087799" cy="5323267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C90C2-EF93-E242-B378-065DB456C2C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442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938614" y="132913"/>
            <a:ext cx="4647134" cy="6422968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C90C2-EF93-E242-B378-065DB456C2C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831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52508" y="0"/>
            <a:ext cx="4931928" cy="6716913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C90C2-EF93-E242-B378-065DB456C2C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807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02794" y="755761"/>
            <a:ext cx="7073034" cy="324054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81300" y="4799677"/>
            <a:ext cx="71911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The school is across the park. </a:t>
            </a:r>
            <a:endParaRPr lang="en-US" sz="40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C90C2-EF93-E242-B378-065DB456C2C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899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22</Words>
  <Application>Microsoft Office PowerPoint</Application>
  <PresentationFormat>全屏显示(4:3)</PresentationFormat>
  <Paragraphs>9</Paragraphs>
  <Slides>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新細明體</vt:lpstr>
      <vt:lpstr>ヒラギノ角ゴ Pro W3</vt:lpstr>
      <vt:lpstr>Microsoft YaHei</vt:lpstr>
      <vt:lpstr>Arial</vt:lpstr>
      <vt:lpstr>Calibri</vt:lpstr>
      <vt:lpstr>Office Theme</vt:lpstr>
      <vt:lpstr>Prepositions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광민 이</dc:creator>
  <cp:lastModifiedBy>Bobbie Wang</cp:lastModifiedBy>
  <cp:revision>5</cp:revision>
  <dcterms:created xsi:type="dcterms:W3CDTF">2015-06-15T13:45:10Z</dcterms:created>
  <dcterms:modified xsi:type="dcterms:W3CDTF">2015-07-05T11:16:27Z</dcterms:modified>
</cp:coreProperties>
</file>