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0115D-5250-7D47-931E-B095D9348F10}" type="datetimeFigureOut">
              <a:rPr kumimoji="1" lang="zh-TW" altLang="en-US" smtClean="0"/>
              <a:t>2015/7/7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3B45-84A9-444B-966D-6C3D7B5A767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108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83B45-84A9-444B-966D-6C3D7B5A7674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59668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pl-PL" altLang="zh-TW" dirty="0" err="1" smtClean="0"/>
              <a:t>https</a:t>
            </a:r>
            <a:r>
              <a:rPr kumimoji="1" lang="pl-PL" altLang="zh-TW" dirty="0" smtClean="0"/>
              <a:t>://</a:t>
            </a:r>
            <a:r>
              <a:rPr kumimoji="1" lang="pl-PL" altLang="zh-TW" dirty="0" err="1" smtClean="0"/>
              <a:t>www.pinterest.com</a:t>
            </a:r>
            <a:r>
              <a:rPr kumimoji="1" lang="pl-PL" altLang="zh-TW" smtClean="0"/>
              <a:t>/pin/199425089725899125/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83B45-84A9-444B-966D-6C3D7B5A7674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3258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9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05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9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1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8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1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9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8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3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7/7/2015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5310" y="1673898"/>
            <a:ext cx="7224649" cy="1247282"/>
          </a:xfrm>
        </p:spPr>
        <p:txBody>
          <a:bodyPr/>
          <a:lstStyle/>
          <a:p>
            <a:r>
              <a:rPr kumimoji="1" lang="en-US" altLang="zh-TW" dirty="0"/>
              <a:t>Present Progressive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smtClean="0"/>
              <a:t>CHAN, Shuk Ling Heather</a:t>
            </a:r>
          </a:p>
          <a:p>
            <a:r>
              <a:rPr kumimoji="1" lang="en-US" altLang="zh-TW" dirty="0" smtClean="0"/>
              <a:t>The Hong Kong Institute of Education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682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05" y="1078332"/>
            <a:ext cx="1851368" cy="4437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2373" y="1078331"/>
            <a:ext cx="2164314" cy="44376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33299" t="14069" r="49801" b="38679"/>
          <a:stretch/>
        </p:blipFill>
        <p:spPr>
          <a:xfrm>
            <a:off x="5225470" y="1078331"/>
            <a:ext cx="2233883" cy="44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3452"/>
      </p:ext>
    </p:extLst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19</Words>
  <Application>Microsoft Office PowerPoint</Application>
  <PresentationFormat>全屏显示(4:3)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微軟正黑體</vt:lpstr>
      <vt:lpstr>新細明體</vt:lpstr>
      <vt:lpstr>方正姚体</vt:lpstr>
      <vt:lpstr>华文新魏</vt:lpstr>
      <vt:lpstr>Arial</vt:lpstr>
      <vt:lpstr>Calibri</vt:lpstr>
      <vt:lpstr>Trebuchet MS</vt:lpstr>
      <vt:lpstr>Wingdings 3</vt:lpstr>
      <vt:lpstr>平面</vt:lpstr>
      <vt:lpstr>Present Progressive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Tense</dc:title>
  <dc:creator>Lee Vivienne</dc:creator>
  <cp:lastModifiedBy>Bobbie Wang</cp:lastModifiedBy>
  <cp:revision>6</cp:revision>
  <dcterms:created xsi:type="dcterms:W3CDTF">2015-06-15T18:34:03Z</dcterms:created>
  <dcterms:modified xsi:type="dcterms:W3CDTF">2015-07-06T17:54:36Z</dcterms:modified>
</cp:coreProperties>
</file>