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79" r:id="rId3"/>
    <p:sldId id="27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3EFDE-238F-4047-8FFF-51D2D11EA80F}" type="datetimeFigureOut">
              <a:rPr lang="zh-TW" altLang="en-US" smtClean="0"/>
              <a:t>2015/7/6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07123-5EFC-4C6A-AEF7-135D4A3343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96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ACD73-9A83-4017-9C08-CBFEA91F6B39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1169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50D9-F9BF-4BC3-9D47-59C625E2D959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6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610-0F0A-4D3D-9B26-7077D921794E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2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806-FDD5-4C22-9E85-D4DF27AB227B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00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3319-B3D4-40F4-85A9-CFD0BE899B34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FBE9-3FB0-41CB-9461-91FDEE79BE3A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CBA-71A9-4D5E-9193-A2692746AD8D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A8B7-4A0E-4190-8D46-67DD05717A73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CEC1-9F7A-4793-A5B0-8A25D824D090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4D67-E3A8-4378-A5F9-51DFE501A4F8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9057-CF41-4AC0-B961-649333706397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D504-EC7C-4944-AE33-133883C0D9D6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50C8-7C12-4503-BCC6-E571893DA778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7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altLang="zh-TW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22FE-C8B3-408B-BFDB-4D3946C4C63E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D378-1F4B-4160-8AD0-818504E8E184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9986-2E27-4EA5-8ACF-A4BBC2DE9B57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65EF-01E2-4232-8D25-40039948F003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2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64C2-A871-46CF-8609-FD3323BAD59E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9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213E-0027-4043-93B4-D91228363988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6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6AA8-398F-46FB-973D-64F16B4F4E89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7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512F-12AE-42BE-9326-608C1E50B4F6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4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86C0-3834-421B-AA76-2D4E63F0E689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2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5618-AE0C-4F57-8E4B-4C53863FA464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7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F03B-35BE-492F-8CE4-C93525453447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6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email">
            <a:duotone>
              <a:schemeClr val="accent1"/>
              <a:srgbClr val="FFFFFF"/>
            </a:duotone>
            <a:lum bright="35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smtClean="0"/>
              <a:t>Second level</a:t>
            </a:r>
          </a:p>
          <a:p>
            <a:pPr lvl="2" eaLnBrk="1" latinLnBrk="0" hangingPunct="1"/>
            <a:r>
              <a:rPr kumimoji="0" lang="en-US" altLang="zh-TW" smtClean="0"/>
              <a:t>Third level</a:t>
            </a:r>
          </a:p>
          <a:p>
            <a:pPr lvl="3" eaLnBrk="1" latinLnBrk="0" hangingPunct="1"/>
            <a:r>
              <a:rPr kumimoji="0" lang="en-US" altLang="zh-TW" smtClean="0"/>
              <a:t>Fourth level</a:t>
            </a:r>
          </a:p>
          <a:p>
            <a:pPr lvl="4" eaLnBrk="1" latinLnBrk="0" hangingPunct="1"/>
            <a:r>
              <a:rPr kumimoji="0"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1B6CF-EE35-47BB-9619-1264EB866833}" type="datetime1">
              <a:rPr lang="en-US" altLang="zh-TW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98C7C-8A7E-7545-BC63-3783409D845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gif"/><Relationship Id="rId9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25" descr="cov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Grp="1" noChangeArrowheads="1"/>
          </p:cNvSpPr>
          <p:nvPr>
            <p:ph type="ctrTitle"/>
          </p:nvPr>
        </p:nvSpPr>
        <p:spPr>
          <a:xfrm>
            <a:off x="603367" y="2492896"/>
            <a:ext cx="7772400" cy="1447800"/>
          </a:xfrm>
          <a:noFill/>
          <a:ln/>
        </p:spPr>
        <p:txBody>
          <a:bodyPr/>
          <a:lstStyle/>
          <a:p>
            <a:pPr marL="0" indent="0"/>
            <a:r>
              <a:rPr lang="en-US" altLang="zh-TW" sz="4000" b="1" dirty="0"/>
              <a:t>Weekly Activities </a:t>
            </a:r>
            <a:br>
              <a:rPr lang="en-US" altLang="zh-TW" sz="4000" b="1" dirty="0"/>
            </a:br>
            <a:r>
              <a:rPr lang="en-US" altLang="zh-TW" sz="4000" dirty="0"/>
              <a:t>(Present Tense)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42689" y="4147486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altLang="zh-TW" sz="2000" dirty="0"/>
              <a:t>LEE, </a:t>
            </a:r>
            <a:r>
              <a:rPr lang="en-US" altLang="zh-TW" sz="2000" dirty="0" err="1"/>
              <a:t>Gwangmin</a:t>
            </a:r>
            <a:r>
              <a:rPr lang="en-US" altLang="zh-TW" sz="2000" dirty="0"/>
              <a:t>; LUI, Yuen Tung</a:t>
            </a:r>
          </a:p>
          <a:p>
            <a:r>
              <a:rPr lang="en-US" altLang="zh-TW" sz="2000" dirty="0"/>
              <a:t>The Hong Kong Institute of Education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51520" y="6237311"/>
            <a:ext cx="8784976" cy="453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altLang="zh-TW" sz="1400" b="1" i="1" dirty="0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TW" sz="1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Hong Kong Institute of Education ranked 3rd in Asia and 15th in the world in </a:t>
            </a:r>
            <a:r>
              <a:rPr lang="en-US" sz="1400" b="1" i="1" dirty="0" smtClean="0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pPr algn="r"/>
            <a:r>
              <a:rPr lang="en-US" sz="1400" b="1" i="1" dirty="0" smtClean="0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(QS World University Rankings by Subject 2015)</a:t>
            </a:r>
            <a:endParaRPr lang="en-US" altLang="zh-TW" sz="1400" b="1" i="1" dirty="0">
              <a:ln w="1905"/>
              <a:solidFill>
                <a:schemeClr val="accent6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0" y="-1"/>
            <a:ext cx="9144000" cy="7068887"/>
            <a:chOff x="0" y="-1"/>
            <a:chExt cx="9144000" cy="7068887"/>
          </a:xfrm>
        </p:grpSpPr>
        <p:pic>
          <p:nvPicPr>
            <p:cNvPr id="15364" name="Picture 4" descr="http://3.bp.blogspot.com/-hg2xDzQVmDc/UZqByrMkIiI/AAAAAAAAFsQ/YBuOHaevkP0/s1600/summer+fun+calendar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44000" cy="7068887"/>
            </a:xfrm>
            <a:prstGeom prst="rect">
              <a:avLst/>
            </a:prstGeom>
            <a:noFill/>
          </p:spPr>
        </p:pic>
        <p:sp>
          <p:nvSpPr>
            <p:cNvPr id="7" name="圓角矩形 6"/>
            <p:cNvSpPr/>
            <p:nvPr/>
          </p:nvSpPr>
          <p:spPr>
            <a:xfrm>
              <a:off x="827584" y="764704"/>
              <a:ext cx="7416824" cy="55446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5400600" cy="2088232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latin typeface="Cooper Black" pitchFamily="18" charset="0"/>
              </a:rPr>
              <a:t>Lesson 2</a:t>
            </a:r>
            <a:br>
              <a:rPr lang="en-US" altLang="zh-TW" b="1" dirty="0" smtClean="0">
                <a:solidFill>
                  <a:srgbClr val="00B050"/>
                </a:solidFill>
                <a:latin typeface="Cooper Black" pitchFamily="18" charset="0"/>
              </a:rPr>
            </a:br>
            <a:r>
              <a:rPr lang="en-US" altLang="zh-TW" b="1" dirty="0" smtClean="0">
                <a:solidFill>
                  <a:srgbClr val="00B050"/>
                </a:solidFill>
                <a:latin typeface="Cooper Black" pitchFamily="18" charset="0"/>
              </a:rPr>
              <a:t>Weekly Activities</a:t>
            </a:r>
            <a:endParaRPr lang="zh-TW" altLang="en-US" b="1" dirty="0">
              <a:solidFill>
                <a:srgbClr val="00B050"/>
              </a:solidFill>
              <a:latin typeface="Cooper Black" pitchFamily="18" charset="0"/>
            </a:endParaRPr>
          </a:p>
        </p:txBody>
      </p:sp>
      <p:pic>
        <p:nvPicPr>
          <p:cNvPr id="8" name="Picture 2" descr="http://www.bcchamilton.com/images/weekly_activities_sign.gif?457?523?8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911921"/>
            <a:ext cx="2386159" cy="332539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3.bp.blogspot.com/-hg2xDzQVmDc/UZqByrMkIiI/AAAAAAAAFsQ/YBuOHaevkP0/s1600/summer+fun+calend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8887"/>
          </a:xfrm>
          <a:prstGeom prst="rect">
            <a:avLst/>
          </a:prstGeom>
          <a:noFill/>
        </p:spPr>
      </p:pic>
      <p:sp>
        <p:nvSpPr>
          <p:cNvPr id="7" name="圓角矩形 6"/>
          <p:cNvSpPr/>
          <p:nvPr/>
        </p:nvSpPr>
        <p:spPr>
          <a:xfrm>
            <a:off x="251520" y="260648"/>
            <a:ext cx="8640960" cy="65973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95536" y="476672"/>
            <a:ext cx="88924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altLang="zh-TW" sz="5400" dirty="0" smtClean="0">
              <a:solidFill>
                <a:srgbClr val="7030A0"/>
              </a:solidFill>
              <a:latin typeface="Cooper Blac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5400" dirty="0" smtClean="0">
                <a:solidFill>
                  <a:srgbClr val="7030A0"/>
                </a:solidFill>
                <a:latin typeface="Cooper Black" pitchFamily="18" charset="0"/>
              </a:rPr>
              <a:t>What _____ you do on </a:t>
            </a:r>
            <a:r>
              <a:rPr lang="en-US" altLang="zh-TW" sz="5400" u="sng" dirty="0" smtClean="0">
                <a:solidFill>
                  <a:srgbClr val="7030A0"/>
                </a:solidFill>
                <a:latin typeface="Cooper Black" pitchFamily="18" charset="0"/>
              </a:rPr>
              <a:t>Mon</a:t>
            </a:r>
            <a:r>
              <a:rPr lang="en-US" altLang="zh-TW" sz="5400" dirty="0" smtClean="0">
                <a:solidFill>
                  <a:srgbClr val="7030A0"/>
                </a:solidFill>
                <a:latin typeface="Cooper Black" pitchFamily="18" charset="0"/>
              </a:rPr>
              <a:t>days?</a:t>
            </a:r>
          </a:p>
          <a:p>
            <a:endParaRPr lang="en-US" altLang="zh-TW" sz="5400" dirty="0" smtClean="0">
              <a:solidFill>
                <a:srgbClr val="7030A0"/>
              </a:solidFill>
              <a:latin typeface="Cooper Black" pitchFamily="18" charset="0"/>
            </a:endParaRPr>
          </a:p>
          <a:p>
            <a:endParaRPr lang="en-US" altLang="zh-TW" sz="5400" dirty="0" smtClean="0">
              <a:solidFill>
                <a:srgbClr val="7030A0"/>
              </a:solidFill>
              <a:latin typeface="Cooper Blac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5400" dirty="0" smtClean="0">
                <a:solidFill>
                  <a:srgbClr val="7030A0"/>
                </a:solidFill>
                <a:latin typeface="Cooper Black" pitchFamily="18" charset="0"/>
              </a:rPr>
              <a:t>I _________ on </a:t>
            </a:r>
            <a:r>
              <a:rPr lang="en-US" altLang="zh-TW" sz="5400" u="sng" dirty="0" smtClean="0">
                <a:solidFill>
                  <a:srgbClr val="7030A0"/>
                </a:solidFill>
                <a:latin typeface="Cooper Black" pitchFamily="18" charset="0"/>
              </a:rPr>
              <a:t>Mon</a:t>
            </a:r>
            <a:r>
              <a:rPr lang="en-US" altLang="zh-TW" sz="5400" dirty="0" smtClean="0">
                <a:solidFill>
                  <a:srgbClr val="7030A0"/>
                </a:solidFill>
                <a:latin typeface="Cooper Black" pitchFamily="18" charset="0"/>
              </a:rPr>
              <a:t>days.</a:t>
            </a:r>
          </a:p>
          <a:p>
            <a:pPr>
              <a:buFont typeface="Arial" pitchFamily="34" charset="0"/>
              <a:buChar char="•"/>
            </a:pPr>
            <a:endParaRPr lang="en-US" altLang="zh-TW" sz="3000" dirty="0" smtClean="0">
              <a:solidFill>
                <a:srgbClr val="7030A0"/>
              </a:solidFill>
              <a:latin typeface="Cooper Black" pitchFamily="18" charset="0"/>
            </a:endParaRPr>
          </a:p>
          <a:p>
            <a:endParaRPr lang="zh-TW" altLang="en-US" sz="3000" dirty="0">
              <a:solidFill>
                <a:srgbClr val="7030A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131840" y="1196752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</a:rPr>
              <a:t>do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187624" y="3501008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 smtClean="0">
                <a:solidFill>
                  <a:srgbClr val="FF0000"/>
                </a:solidFill>
              </a:rPr>
              <a:t>weekly activities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://www.gigonzone.com/UserFiles/Image/art%20jam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377"/>
            <a:ext cx="9144001" cy="6623623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251520" y="0"/>
            <a:ext cx="6624736" cy="280076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solidFill>
                  <a:schemeClr val="accent5">
                    <a:lumMod val="50000"/>
                  </a:schemeClr>
                </a:solidFill>
              </a:rPr>
              <a:t>Have drawing lessons</a:t>
            </a:r>
            <a:endParaRPr lang="zh-TW" altLang="en-US" sz="8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greenhomeshop.com/wp-content/uploads/2013/04/Art-Discovery-Class-980x5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175" y="2867024"/>
            <a:ext cx="6981825" cy="3990976"/>
          </a:xfrm>
          <a:prstGeom prst="rect">
            <a:avLst/>
          </a:prstGeom>
          <a:noFill/>
        </p:spPr>
      </p:pic>
      <p:pic>
        <p:nvPicPr>
          <p:cNvPr id="3074" name="Picture 2" descr="http://localiiz.s3.amazonaws.com/business_pictures/a6a6c310-dbbb-012f-e2c4-12313940f4aa/art_adventure_class__feature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34050" cy="3543300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0" y="2780928"/>
            <a:ext cx="6624736" cy="280076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solidFill>
                  <a:schemeClr val="accent5">
                    <a:lumMod val="50000"/>
                  </a:schemeClr>
                </a:solidFill>
              </a:rPr>
              <a:t>Have painting lessons</a:t>
            </a:r>
            <a:endParaRPr lang="zh-TW" altLang="en-US" sz="8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com.cuhk.edu.hk/ubeat_past/060373/Images/ta_p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271" y="2132856"/>
            <a:ext cx="4996729" cy="3024336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179512" y="3861048"/>
            <a:ext cx="5220072" cy="280076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solidFill>
                  <a:schemeClr val="accent5">
                    <a:lumMod val="50000"/>
                  </a:schemeClr>
                </a:solidFill>
              </a:rPr>
              <a:t>Study with my tutor</a:t>
            </a:r>
            <a:endParaRPr lang="zh-TW" altLang="en-US" sz="8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4" name="Picture 2" descr="http://www.germantutor.com.hk/images/about_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42249" cy="321297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travel2riga.com/images/uploaded/footba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42800" cy="4437112"/>
          </a:xfrm>
          <a:prstGeom prst="rect">
            <a:avLst/>
          </a:prstGeom>
          <a:noFill/>
        </p:spPr>
      </p:pic>
      <p:pic>
        <p:nvPicPr>
          <p:cNvPr id="27650" name="Picture 2" descr="http://www.pittsburghsportingnews.com/wp-content/uploads/2012/10/Basketball-on-Cour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6165" y="0"/>
            <a:ext cx="3807835" cy="4437112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0" y="4149080"/>
            <a:ext cx="9144000" cy="2123658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6600" b="1" dirty="0" smtClean="0">
                <a:solidFill>
                  <a:schemeClr val="accent5">
                    <a:lumMod val="50000"/>
                  </a:schemeClr>
                </a:solidFill>
              </a:rPr>
              <a:t>Have football / basketball</a:t>
            </a:r>
          </a:p>
          <a:p>
            <a:pPr algn="ctr"/>
            <a:r>
              <a:rPr lang="en-US" altLang="zh-TW" sz="6600" b="1" dirty="0" smtClean="0">
                <a:solidFill>
                  <a:schemeClr val="accent5">
                    <a:lumMod val="50000"/>
                  </a:schemeClr>
                </a:solidFill>
              </a:rPr>
              <a:t>lessons</a:t>
            </a:r>
            <a:endParaRPr lang="zh-TW" altLang="en-US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6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aobao88.com/bbfile/allimg/081217/2245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0395" cy="6858000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2987824" y="3861048"/>
            <a:ext cx="5976664" cy="280076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solidFill>
                  <a:schemeClr val="accent5">
                    <a:lumMod val="50000"/>
                  </a:schemeClr>
                </a:solidFill>
              </a:rPr>
              <a:t>Have piano lessons</a:t>
            </a:r>
            <a:endParaRPr lang="zh-TW" altLang="en-US" sz="8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pmcps.edu.hk/student/services/0910/02/DSC_01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80520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899592" y="5013176"/>
            <a:ext cx="7380312" cy="144655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solidFill>
                  <a:schemeClr val="accent5">
                    <a:lumMod val="50000"/>
                  </a:schemeClr>
                </a:solidFill>
              </a:rPr>
              <a:t>Go to Brownies</a:t>
            </a:r>
            <a:endParaRPr lang="zh-TW" altLang="en-US" sz="8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3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dancestudiolife.com/wp-content/uploads/2013/11/CAAM_Chinese_Dance_Theater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4825" y="0"/>
            <a:ext cx="5809176" cy="3933056"/>
          </a:xfrm>
          <a:prstGeom prst="rect">
            <a:avLst/>
          </a:prstGeom>
          <a:noFill/>
        </p:spPr>
      </p:pic>
      <p:pic>
        <p:nvPicPr>
          <p:cNvPr id="28678" name="Picture 6" descr="https://encrypted-tbn0.gstatic.com/images?q=tbn:ANd9GcTVdPv4uVHe3hq3sKIMfWYL3GbUUZ3kOZYr8JIJq0QoDSeRGxg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33800" cy="3990976"/>
          </a:xfrm>
          <a:prstGeom prst="rect">
            <a:avLst/>
          </a:prstGeom>
          <a:noFill/>
        </p:spPr>
      </p:pic>
      <p:pic>
        <p:nvPicPr>
          <p:cNvPr id="28680" name="Picture 8" descr="http://images.bwwstatic.com/columnpic6/2296C25E8-0785-5A25-557AF93A10DAADB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42184"/>
            <a:ext cx="2915816" cy="2915816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2987824" y="4005064"/>
            <a:ext cx="5976664" cy="2554545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8000" b="1" dirty="0" smtClean="0">
                <a:solidFill>
                  <a:schemeClr val="accent5">
                    <a:lumMod val="50000"/>
                  </a:schemeClr>
                </a:solidFill>
              </a:rPr>
              <a:t>Have dancing lessons</a:t>
            </a:r>
            <a:endParaRPr lang="zh-TW" altLang="en-US" sz="8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7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4.mirror.co.uk/incoming/article1716336.ece/ALTERNATES/s615/Grandchildren%20running%20to%20greet%20grandparents-1716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2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323528" y="5445224"/>
            <a:ext cx="8532440" cy="120032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5">
                    <a:lumMod val="50000"/>
                  </a:schemeClr>
                </a:solidFill>
              </a:rPr>
              <a:t>Visit my grandparents</a:t>
            </a:r>
            <a:endParaRPr lang="zh-TW" altLang="en-US" sz="7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9552" y="3429000"/>
            <a:ext cx="3528392" cy="120032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5">
                    <a:lumMod val="50000"/>
                  </a:schemeClr>
                </a:solidFill>
              </a:rPr>
              <a:t>Grandpa</a:t>
            </a:r>
            <a:endParaRPr lang="zh-TW" altLang="en-US" sz="7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20072" y="3429000"/>
            <a:ext cx="3736032" cy="120032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5">
                    <a:lumMod val="50000"/>
                  </a:schemeClr>
                </a:solidFill>
              </a:rPr>
              <a:t>Grandma</a:t>
            </a:r>
            <a:endParaRPr lang="zh-TW" altLang="en-US" sz="7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2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96064" y="2568"/>
            <a:ext cx="9144000" cy="7068887"/>
            <a:chOff x="0" y="-1"/>
            <a:chExt cx="9144000" cy="7068887"/>
          </a:xfrm>
        </p:grpSpPr>
        <p:pic>
          <p:nvPicPr>
            <p:cNvPr id="15364" name="Picture 4" descr="http://3.bp.blogspot.com/-hg2xDzQVmDc/UZqByrMkIiI/AAAAAAAAFsQ/YBuOHaevkP0/s1600/summer+fun+calendar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44000" cy="7068887"/>
            </a:xfrm>
            <a:prstGeom prst="rect">
              <a:avLst/>
            </a:prstGeom>
            <a:noFill/>
          </p:spPr>
        </p:pic>
        <p:sp>
          <p:nvSpPr>
            <p:cNvPr id="7" name="圓角矩形 6"/>
            <p:cNvSpPr/>
            <p:nvPr/>
          </p:nvSpPr>
          <p:spPr>
            <a:xfrm>
              <a:off x="827584" y="764704"/>
              <a:ext cx="7416824" cy="55446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5400600" cy="2088232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latin typeface="Cooper Black" pitchFamily="18" charset="0"/>
              </a:rPr>
              <a:t>Lesson 1</a:t>
            </a:r>
            <a:br>
              <a:rPr lang="en-US" altLang="zh-TW" b="1" dirty="0" smtClean="0">
                <a:solidFill>
                  <a:srgbClr val="00B050"/>
                </a:solidFill>
                <a:latin typeface="Cooper Black" pitchFamily="18" charset="0"/>
              </a:rPr>
            </a:br>
            <a:r>
              <a:rPr lang="en-US" altLang="zh-TW" b="1" dirty="0" smtClean="0">
                <a:solidFill>
                  <a:srgbClr val="00B050"/>
                </a:solidFill>
                <a:latin typeface="Cooper Black" pitchFamily="18" charset="0"/>
              </a:rPr>
              <a:t>Weekly Activities</a:t>
            </a:r>
            <a:endParaRPr lang="zh-TW" altLang="en-US" b="1" dirty="0">
              <a:solidFill>
                <a:srgbClr val="00B050"/>
              </a:solidFill>
              <a:latin typeface="Cooper Black" pitchFamily="18" charset="0"/>
            </a:endParaRPr>
          </a:p>
        </p:txBody>
      </p:sp>
      <p:pic>
        <p:nvPicPr>
          <p:cNvPr id="8" name="Picture 2" descr="http://www.bcchamilton.com/images/weekly_activities_sign.gif?457?523?8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911921"/>
            <a:ext cx="2386159" cy="332539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ordenmb.com/wp-content/uploads/2012/05/MordenParkPlaystruct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5868144" cy="4005064"/>
          </a:xfrm>
          <a:prstGeom prst="rect">
            <a:avLst/>
          </a:prstGeom>
          <a:noFill/>
        </p:spPr>
      </p:pic>
      <p:pic>
        <p:nvPicPr>
          <p:cNvPr id="26630" name="Picture 6" descr="http://www.kingstondc.sa.gov.au/webdata/resources/images/Lions_Park_Playground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24475" cy="3990976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395536" y="2996952"/>
            <a:ext cx="6984776" cy="144655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solidFill>
                  <a:schemeClr val="accent5">
                    <a:lumMod val="50000"/>
                  </a:schemeClr>
                </a:solidFill>
              </a:rPr>
              <a:t>Go to the park</a:t>
            </a:r>
            <a:endParaRPr lang="zh-TW" altLang="en-US" sz="8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pakkau.edu.hk/files/%E7%AB%A5%E8%BB%8D%E8%A1%8C%E9%80%B2%E9%96%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8212" y="1412776"/>
            <a:ext cx="5055788" cy="4653136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179512" y="3861048"/>
            <a:ext cx="4824536" cy="280076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solidFill>
                  <a:schemeClr val="accent5">
                    <a:lumMod val="50000"/>
                  </a:schemeClr>
                </a:solidFill>
              </a:rPr>
              <a:t>Go to Cub Scouts</a:t>
            </a:r>
            <a:endParaRPr lang="zh-TW" altLang="en-US" sz="8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506" name="Picture 2" descr="http://enhansys.com.tw/CCTS_Web/images/scou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151866" cy="436510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667742" cy="754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data:image/jpeg;base64,/9j/4AAQSkZJRgABAQAAAQABAAD/2wCEAAkGBxQTEhUUEhQVFhUXGBcYGBgYGBkbGBoYFRUXGBcaGhoYHCggGhwlHBUVITEiJSksLi4uFx8zODMsNygtLisBCgoKDg0OGhAQGywkICAsLCwsLCwsLCwsLCwsLCwsLCwsLCwsLCwsLCwsLCwsLCwsLCwsLCwsLCwsLCwsLCwsOP/AABEIAOEA4QMBIgACEQEDEQH/xAAcAAEAAgMBAQEAAAAAAAAAAAAAAgMEBQYBBwj/xABBEAABAgIGBwUGBAUDBQAAAAABAAIDEQQhMUFR8AUSYXGBkaEGIrHB0QcTMkLh8VJykqIjQ2KCwhQz0lODsrPT/8QAGgEBAAMBAQEAAAAAAAAAAAAAAAECAwUEBv/EACsRAAICAQQBAwMEAwEAAAAAAAABAgMRBBIhMUEiUWETMkIUJHGhUoHBI//aAAwDAQACEQMRAD8A+4oiIAiIgCIiAIiIAiIgCKqkUljBN7mtGJIHitJT+2dDgjvRgdwJnuuKq5JdstGEpdI6BFxkf2gw/wCVBe7AuIYOs3dFjP7fPugNGM3k+QWb1Fa8my0tr/E7xFw47f4wP3/RWwu37PmguG5wPiAo/U1e5L0l3+J2aLnaN2zorqi5zPzNMuYmt1RadDif7b2u3EFaxnGXTMZVzj9yMhERWKBERAEREAREQBERAEREAREQBERAEREARYukNIQ4LdeI4AdTsAvXz7Tna6LGm2H3IdlVp3nyCysujX2bU0TtfB2Glu08CBVra7vwt8zYFx+ku2UeJUwiG3ZbzPlJc2TNap8Q0lxZDJEJp77x8x/C3ZtXhlqJz64R04aSuvvll9L0nFjvLYZLpVOiuJLRsb+Iq2i0BrKzNz73urdww3BZUGA1oDWiQFgCtDF55Sb6PVGKXZWApCeCsENTDdirgtkpAUtRWhq8cFOMEZKnNUQ4tMwSCLxUVaSolqfwDcaN7X0iFIOIiNwdbL81q7HRHayBGIaT7t5udZwNi+aFiqc2S2hqpw75PPZo659cP4Pt6L5doDtXFgENeS+HgbRuPkvomi9KQ47NaG6eIvG8LoVXxs67OVdp51Pnr3M1ERbGAREQBERAEREAREQBERAFqe0GnodGb3q3n4W37zgE7RabZRYesZF5qY3E7cAvlNOpr4z3PiGbjmXovNfeocLs9el0zseX0X6U0nEpD9eIZ4C4DABYgXgGc2FY2lqd7mGTa81NF5cbKlzOZs7HphHjwYmlI5iPFHhGRP8AuOHytv4rb0SjNY0MYJBtQHrtWFoPRphM71cR/eebTPDh6ragK8n+K8FYr8mA1WNC8CnJQkWbGqklMDOZJnNqnBXJGSiW5sVk0TAyVkZzJQLc5zNWnpwut6KJGcjBVwSmVKL2qNMpTIYnEe1o2mU9wtP3XPUztawVQ2F213dHqVMa5S6RErIx7Zu3tV2j9IRIDw+G4g9DsOxcYdL0uPVDB/sb/kZrw6Gpjviilv5orp8hNXVO3lywUdymsKLaP0H2b7RMpTZfDEFrcdrcQt2vzboyh02jvbEh0itpn8Tz4hfe+zOmRSYLXTHvAJPaLnehXQptUuG8s5eoocPUlhG3REW55QiIgCIiAIiIAsXSdPZAhOiPMmtHM3BZS+WdutPmNFMJh/hwzKr5ni08LBxWV1irjk309LtntNPpfSj6RFMR5rNQFzW3DdtWO0ZzaNqpZnPkrWrjyk28s70YqKwi1gzm0LT0Uf6ilGJ/Kg1NwL8Ru9Fdp6ne6gnV+J/daNpvxCzNEUL3MJjLwJuN+s607fotYemO4yn6pbfYzgM58VMDOb1Foz9cFYM+W+9USLs9AVgCiM8fpepgZ8tlSsVYC9lnwzWvRxzxXufspwVIEJLP39UivDa3GrE5tWLGivI7vdGN/AWN3mvcrRg30VlZGPZKl0xkMTe6WF5O4ATK5rSvaJ5mITdQYurdwFg6rLbQnRCSwW2vdMg7ja7hVtWfQ9EQ4dctZ34jbwFjfFaYhDvlmac59cI5KjaDjxzrvJaD8z56x3C3wW8ofZiDDtBiO/rr/aKhxW9cb88/RQdhnCwcFnO6T4XCNIUxXL5ZWGyEgJAXD0FV68eM/ZTOfsPNRzj4VYrBm5jPGclZOidJvo8URIbt4uIvBVL82eArVDxLMvEom08os4qSwz7do6mtjQ2xGGYcORvCyV8y9n+m/dxPcvPciWV1B13OxfTV2KbFZHJ8/fS6p7QiItTEIiIAiIgOe7dac/0lEiRAe+7uQ/zOqB4Wr5Cyqo21Tn57dq3Xtb0v7ykw4IPdhva3e613kOC0gObuK5uqnuZ29DVtjl9svZnPmrYdqpGfukWkCGxzz8oJq3Yb5LxpZZ7HwsmsiH39ODbWQRrHDWH1K6IHPmPRc52Rhkw3xTbEebcBturJXQtN/wB6j4ylYtrXzt9jCpcbn5LQdvUc5HYrG+G7nUqhv67du9WtN9kr5Cq6uSzRdloz9xcrGt65IO3BVN4DjYcLxJexIgaCXEBox2XVyrmrooy04nMreIWLSKcNYsZ3nCo191t/eIv2CvctZT9JudUNZjKxhEcDs+Qddyt0fR3Ftmoy6oT4YbyFuoJcyPPKxt4gZUMCc3kviYCoAHo0bbTtV/uy7/cM79UDujh8281bFKEwNEmirfWefxHaVYTVXmfjwUSsb4RMKUuXyzx+eGbAoO+sutnqrAN86rq5WHcq55tGHE71kzdEHZ+/ooHNou5mxTPh5HGwcFU4y9a5X8XKjLo8dh0+grvvUCbulvQVC1enIG62qtQdhvq53Cs8VUsiLsifk1UP4Dl9VfO7p9AqomfsFBKKg4gzE99fovsnZnSYpFHY/wCaWq78wt9V8YeK7M+K7H2a6S1YroTjU8TH5m/Sa9Wks2zx7nk11W6vd5R9LREXUOIEREAVNLjiGx7zY1pceAmrlzftCpfu6DEla/VZ+o19AVWTwmy0I7pKPufC+09KJLYprJi6x4ma28N1QIvGOPlatVpija8FwForHBQ7NaRD2BhPfaL7wuW05Qz7H0Keyzb7rj/RvWuz5YrWdqaV7uBIWvcALMJkjkFsWjf58fVc72ndrx4EK6YJtl3nYGyoKlCzNDUPEGdJoiDqQIbZWNE6scdlZrCzQ7PAyVDKsBKWwirqK1e3dwrlbXKy0LOTy8lksLBcDmyY3FTBrtG+y2w1LHLgBMmQxqAsmCVpNK9pmMGrB7zq67hO0bVeEHLhGc5xiss3ekdJMgt789YiQaPiMuktq5w6Rix4lVZuaPhZidp2nosHR1Ai0l2uTUbXnZcMV2lAoDYTZMad5qJqxs4L0+mte7PN67fhFNA0WGd551nHGchuImCtkK6+tR8FBp3c9U2YL0mzxlKrYZeKwcnLs3jBRWETzj1C8ngDfgPp5qGtkSkONUlE119ZC+uufiAoLYLHGq6/EjleVB757bR0nW67connUbp2mQ7xlNeOdvvsrsErbFGSUjx0tnKWBqnYNslHWv6g7zabOC8LreM5cB8RUTX9qqzK11tQVclsAmrHrdXcJ2qtxu6T3/K1Scbz1GJ5XbVWXXHZVPfc0TvUFkC67pz+VvmoPyLOg814513Szo2vmV5PNXg2tQSVPzYrtFUkworHiY1XA33HiqntuzyVLTXZ09JK0XhiSzFo+/QYoc0OFhAI3ETU1qOycfXokIm0Nl+mpbdduLysnzMlhtBERSQF8/8Aa9SJQYLPxPcf0tl/kvoC+Ze2KL3qO3ZEPVo8lje8QZ6dGs3ROBhnP2XM6Z0c6C/3sKerOdXyn0XSMOc2qwZ86jaFzoTcHk71tSsWDR6O7VNqEZtnzN9LRwmqjTYb6c2JrfwwBIuMrB/VtWzfoKA8zLaz+EkDl9FoG6J95SIkOGQAydbsBLmvRB1PLXHB4bVfHCfPJ1cXtHAb85dsbM37BIc1rKX2sNkJkrK3Wz2AHaqoHZSvvRRwE/NbehdmoDJFwLz/AFGqzAVLNfQj8l3+ol3hHN++pFKdLvP6NG+4LodFdl2t70c6xFrR8IN0z8wW+hsDRJoAAuAAFlkhYrAaxjdZOrAi3cqyvb4jwIadJ5k8ssZVUKtlQGAIBCsEhcOIJ64bVS0yxG6UuTq16127mehNXBY5N8F8zt2X8tao8K1EyGye1wnLaRK1QBlbVZbVO+u/iF6DvneJV1Yg/ENqA9cemNZG8CojaUnf1nhg42bgoOMuHDbVVVuIK8Jx2TnMCqusW8QgwekjZbzIsFdY3rwjYTwnZW74javC7E75kbzWJkhV6s7uk7a7ZpklIkTPb1OJkPhFyg439TWbLjKQtsQmdvUiVe6oSChr7R+p15ncJWBVLEj63EbKrxxqUCZcbrLzc2vqvCdn7TZWa/xXWqJdh9LrTZLYFBY8JzZ0bXcgdLMsbhWoz39fIYeK8NWM+OTYgPH9N3l6qkjZ0d5qRzmzgVU4bOn1lyVkD6r7M486M5v4X+IHouwXD+ywH3MUmzWEuAXcLr0/Yj53ULFsgiItTEL5j7YoXeozrpRG8ZtK+nL5j7cy9sGjxGgFrYjg4fmaJeBWVyzBo9GlnstTPnjXZ+hVrDn7XrUUbTEN1p1Tts5rZwKQ0/C5p3EFcyUJLtH0MbISXDM2GK8+XhctD2erpEc7TdP5lumTyDszNaPs9VHjzlabfzFTWvTIxt++H8/8Opa44k52WHYrGv8AOWF1g8ljMNf28MyVzSduOFePqsDVou4dBfhwuXrXZu4i0FU8OhI53EFTD93WfEXhSVwXDMxLripB+M+M+RFvGpUjd+03Y3qQPA4G3dVWQVJBaXyvlnZMkLzW2VWyk4jbVcQoa28fqFV9gnJeFx2ng/khBYDXgbLHA12gE21LyeA8Gmuu812blVO6vdLwabd6T2Dhqm22UySBKpC2CYfPwvtNZnKTQZcFFxndPcLzVdYZbVBzhfurc0iV8xYKqpqBdPDdNzpVYAXDxUE4LTPbsqAdI1Cu+pRc/af1TO8huAumo8P2twuJNRko632nVjYzZUhJ7PzqkRbsNhkFUX4kc5kbrr7sFCNEa0TeWtxLpC22t5G5a+Pp6A3+aDsbM8tQeasoSfSIc4x7ZsZ7KuJ8SNiTwAlnDwmuepPapnyMcdrpDr3isCLp+PEqYAPytLj+6fgtVp5+eDCWrrXTydY8gVmQleZSG+7mtVSdOQ2mTO+enP05rUQtER4pnEJAxeTPgFuaFoqHDkZazhe7yCvsrh28lN9tn2rC+T7H7L6Xr0YjVlIg4TmMLl2a4v2YsPuYhuLgBwbX4rtF76nmCOPcsTaCIi0MguR9qNE16C4ynqOa7hPVPiuuWHpehiNAiQj87HDiRV1VZrMWjSqWyal7M/MdI0Ox1Ym07LOS18TQkVtbCHSwqOeK6aPBLHFrhIgkHeFALnK2SO/LTVz56/g52BpOkwyBInY5szzFZU26UdAjxXBoOsaxMjaujYd+d608KG00x4cGkOaTIiYu61LWNkZZyvB57KJQxiXnjJ63tWb4Q/UP+Ky29rGXwj0PiVknRMA2w2cCQEGgYB+SW57vRZbqX4LOGoX5Irb2qhf9OINwF/8A3FkN7Swj8sXkL7RU+xVHs9Au1h/ePOSkNAQhYX82eqj/AMPkj9z8GXD01DNjIk93D8ayYekQbGRP2jda9YkPRLW2GJyashlHle7k1MUj9x8F0SmyEyyIBslP/wBiwo2nWNthxL7m/wD1WQ+BOVbtlTfVY0TRjDbrdB/ki+iMaj4KHdpodf8ADfyaOuuVjxe1jflhnm0f4lZg0JC/C79QuttKk3RUD/psO+R6AFTuo9ht1D8o0sTta8WQ2je4kS2yDVjntRSH/DqbmtcfFxXUQ6NDb8MOC38rW61f5QDNWyu8QSBzJU/Vq8RH0L33M452kqW6zX/thC/bqzHNP9LTX2mNxiGXIGpdg4ytq3loHhM1KBM7/Hh8QPIKP1GOoolaRv7pM5BnZqMTN2oMSTWsyD2WHzRCfyifiuhLt3OX+M1Fz+PI+Nah6ixmi0dS75MCBoSA35NY/wBTp9Atg0BtTWho2ABLMy5FqrmsnKT7ZtGuMekSLs/dWQhWqhnMlm0GDrODRWSQBxMlKRFksI+udhKNqUNmLiXc6vJdCqKBRxDhsYPlaByCvXWisJI+bnLdJsIiKxUIiID417SdEmFS3PHwxRrjfY4c/FchJfbvaBof39GJaJvh98bR8w5V8F8WpEmiZsXPuhifHk7mjvTrw/BWCtI52rTWk3y6iSz36XhD8XL6LT6VpjHxGPYTVKcwbjMKa4Szyuyb7oSisPpo61rjj5cvqrmu2nm4T3VStuWvgUlj/hcHbpdVksdLORJeZxa7PYmpLKMvXOJ/d4EGteF2Mung8CapB4cxutIUmvuB4V+Ej4quCCyrAcmjZ+KtegjZ+w7FAHDpOrk0XL3WzXVga5HkoBZuHiJ4A6okd68JljylZgLyq5zySNoBcZJPNVeA7pwtTAJaw2cwRztCGJtP6geswfooE79/esus8EJO3jrcayEwSSMTb1Z4bVFzhs/b9eCgX7evQ92cyhcdv7vRMEnutw4j/ivC7b1eeqgXb+GsF4XZm5TgkkX7f/JeB09vI+KgDmZTNxU4BI8uHpaEaF4FYBn7qSrYYM1rsfZ5o73lJDiO7DGtxuXKQWr7D2J0V7ijgkSe/vHEYDOK9FEMy/g52stxDHudCiIugccIiIAiIgBC+Odv+y/uohcB/CcSW7NnBfY1g6a0Y2kQXQ3Xio4OuKpZHcjSue1/B+c3aIhfMC7+4jwICwdJaJYIbjDFYrtJsurK6zSWj3wYjmPBDmkg+u7asCIyrPn5Lwb5JnajXXKPRy9F0WIjA5j9V23MwrBFpUG3vt297ras3RsPUc9lwNW41jOxbCS0lY0+eUUqoi48cNexrqJ2iY6p4Ld1YzwW4gUkPALXawurJuwnOretfSaCx/xNG8VHotc/Q72HWgvIOBOZ8VTbXLrgu3dX2ty/s6QkcOY5kzuvUp571U9nS2S5qj6dcw6sduyYt44jct1ApTXibSCK+HAbcSs5VSjyzWu6E+u/Yy82E7pF1QAKA9c/hma1SXZyQFLWt4455qmDUkeHIfSvwUZ7rrh5urQuzx3HooF3l47PNMEkp/X4hbVtURmqajnA9CvM1/VME5Jk5rwxBXhOfqog5+yJgZJTUhmaiApAKcFWwFc1ua1GG1bLRej3xYjWMEy4y+pVkjGyaSybzsPoEx4oc4fw2GbtpuavrSwNCaMbR4LYbbrTiTaVnro1Q2RwcO612SyERFoYhERAEREAREQHO9sOzbaUzWaAIrfhP4h+E+q+R0qiuY4tcCHAkEX1L78ub7VdlW0ka7JNigW3OlYD6rz3U7uV2evTajZ6ZdHw3SUPVc2ILBU78pv4LI1cFtafQHMc6HEaQ4TBBzZuWmgN1D7p29hxGG8Ly9rHsdJT2y3Lpk5KJCvc3P3UC3ObVQ9KkYlJozYgk8A+K0sfRMSEdaC4ndbyvXSaqjq5yFeM3EysqhPvv3NJQ9OVyiiR/FLxFq3TI4cJtIIxz5rHpVBZEtFdxFR8K1rH6LiQzOEZ7qjyvV8Ql8Ge62vv1L+zeTXoK09H0o4d14r5HktjBpTHWHgalSVckaw1EJeS2ec1L0Be6u1ehuczWeDXcRAzUpAZ+6kBnJUgzNXopwVciIZmv0VjWbPDzCsZCq+g8lsNGaKiRnBkNpJN1wxM1KWejKdqXZj0Oiue4NaJuJkAMV9c7JdnRRWTdIxXWnDYF52W7MMoo1j3ohFZw2D1XQr201beX2cnUajfwugiItzyhERAEREAREQBERAEREBqtPaBhUpsniTh8LxaPUbF8u7UdkYsIHWBLQZtiNsBungvsy8c0ESImDaCsp1KXPk2rvlDjwfnSix9YmG/uxBaMdoWQ6HsX03tV7OIFJ78EmDFFbSPhntGG5cNTNA0ujzFIhGQ/ms70M7TKtvELy2UtcnQp1MXw2agsUSxZvuxvUfdrE9e4wyxeBiy/doYSE7jDiQA6pzQ7eJrEdohvylzeMx+7yW491n6r33WCspNdGclGXaNI3R8RvwuB5t9Vcxsa9s+LT4yW390rBDVt7M/ppdNo1kMRL2O5s8nLKhsefllvcB4TXR6L7M0iNLVhlrT8zqh1t4Lt9Edi4MKTov8V234Rwv4rSNcpeDz2XRj+TZxegey8ekEVe7ZbrkE8p28l9L0LoiHRoepDH5nG1xxPos9olULF6vVCtRPDOxzCIiuZhERAEREAREQBERAEREAREQBERAEREBrKZoCjRK3wWTxAkeYWipfs/gu/wBt72bDJw8iuwRUlCL7RpG2cemfOo/s8iD4IrDvBHhNYUXsLSgagx20O9QvqSLN6eBqtVYj5bC7DUomsMAxLvRZkH2fRp96JDA2TPkF9GRStPAPVWM46jez+EPjiPdukPVb6g6Ao8KRZCbMXms8ytmiuoRXSMpWzl2wiIrmY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554163"/>
            <a:ext cx="3238500" cy="3238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3.bp.blogspot.com/-hg2xDzQVmDc/UZqByrMkIiI/AAAAAAAAFsQ/YBuOHaevkP0/s1600/summer+fun+calend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8887"/>
          </a:xfrm>
          <a:prstGeom prst="rect">
            <a:avLst/>
          </a:prstGeom>
          <a:noFill/>
        </p:spPr>
      </p:pic>
      <p:sp>
        <p:nvSpPr>
          <p:cNvPr id="7" name="圓角矩形 6"/>
          <p:cNvSpPr/>
          <p:nvPr/>
        </p:nvSpPr>
        <p:spPr>
          <a:xfrm>
            <a:off x="0" y="188640"/>
            <a:ext cx="9144000" cy="6669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23528" y="260648"/>
            <a:ext cx="8820472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500" dirty="0" smtClean="0">
                <a:solidFill>
                  <a:srgbClr val="7030A0"/>
                </a:solidFill>
                <a:latin typeface="Cooper Black" pitchFamily="18" charset="0"/>
              </a:rPr>
              <a:t>Have  piano/ football       / basketball         lessons</a:t>
            </a:r>
          </a:p>
          <a:p>
            <a:endParaRPr lang="en-US" altLang="zh-TW" sz="2500" dirty="0" smtClean="0">
              <a:solidFill>
                <a:srgbClr val="7030A0"/>
              </a:solidFill>
              <a:latin typeface="Cooper Blac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500" dirty="0" smtClean="0">
                <a:solidFill>
                  <a:srgbClr val="7030A0"/>
                </a:solidFill>
                <a:latin typeface="Cooper Black" pitchFamily="18" charset="0"/>
              </a:rPr>
              <a:t>Have drawing / painting  lessons</a:t>
            </a:r>
          </a:p>
          <a:p>
            <a:endParaRPr lang="en-US" altLang="zh-TW" sz="2500" dirty="0" smtClean="0">
              <a:solidFill>
                <a:srgbClr val="7030A0"/>
              </a:solidFill>
              <a:latin typeface="Cooper Blac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500" dirty="0" smtClean="0">
                <a:solidFill>
                  <a:srgbClr val="7030A0"/>
                </a:solidFill>
                <a:latin typeface="Cooper Black" pitchFamily="18" charset="0"/>
              </a:rPr>
              <a:t>Have  swimming/dancing/table tennis        lessons</a:t>
            </a:r>
          </a:p>
          <a:p>
            <a:pPr>
              <a:buFont typeface="Arial" pitchFamily="34" charset="0"/>
              <a:buChar char="•"/>
            </a:pPr>
            <a:endParaRPr lang="en-US" altLang="zh-TW" sz="2500" dirty="0" smtClean="0">
              <a:solidFill>
                <a:srgbClr val="7030A0"/>
              </a:solidFill>
              <a:latin typeface="Cooper Blac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500" dirty="0" smtClean="0">
                <a:solidFill>
                  <a:srgbClr val="7030A0"/>
                </a:solidFill>
                <a:latin typeface="Cooper Black" pitchFamily="18" charset="0"/>
              </a:rPr>
              <a:t>Have English/Putonghua            /Abacus          lessons</a:t>
            </a:r>
          </a:p>
          <a:p>
            <a:pPr>
              <a:buFont typeface="Arial" pitchFamily="34" charset="0"/>
              <a:buChar char="•"/>
            </a:pPr>
            <a:endParaRPr lang="en-US" altLang="zh-TW" sz="2500" dirty="0" smtClean="0">
              <a:solidFill>
                <a:srgbClr val="7030A0"/>
              </a:solidFill>
              <a:latin typeface="Cooper Blac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500" dirty="0" smtClean="0">
                <a:solidFill>
                  <a:srgbClr val="7030A0"/>
                </a:solidFill>
                <a:latin typeface="Cooper Black" pitchFamily="18" charset="0"/>
              </a:rPr>
              <a:t>Walk the dog</a:t>
            </a:r>
          </a:p>
          <a:p>
            <a:pPr>
              <a:buFont typeface="Arial" pitchFamily="34" charset="0"/>
              <a:buChar char="•"/>
            </a:pPr>
            <a:endParaRPr lang="en-US" altLang="zh-TW" sz="2500" dirty="0" smtClean="0">
              <a:solidFill>
                <a:srgbClr val="7030A0"/>
              </a:solidFill>
              <a:latin typeface="Cooper Blac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500" dirty="0" smtClean="0">
                <a:solidFill>
                  <a:srgbClr val="7030A0"/>
                </a:solidFill>
                <a:latin typeface="Cooper Black" pitchFamily="18" charset="0"/>
              </a:rPr>
              <a:t>Go to Brownies / Cub Scouts</a:t>
            </a:r>
          </a:p>
          <a:p>
            <a:endParaRPr lang="en-US" altLang="zh-TW" sz="2500" dirty="0" smtClean="0">
              <a:solidFill>
                <a:srgbClr val="7030A0"/>
              </a:solidFill>
              <a:latin typeface="Cooper Blac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500" dirty="0" smtClean="0">
                <a:solidFill>
                  <a:srgbClr val="7030A0"/>
                </a:solidFill>
                <a:latin typeface="Cooper Black" pitchFamily="18" charset="0"/>
              </a:rPr>
              <a:t>Go to church/ museum                  /the park </a:t>
            </a:r>
          </a:p>
          <a:p>
            <a:endParaRPr lang="en-US" altLang="zh-TW" sz="2500" dirty="0" smtClean="0">
              <a:solidFill>
                <a:srgbClr val="7030A0"/>
              </a:solidFill>
              <a:latin typeface="Cooper Blac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500" dirty="0" smtClean="0">
                <a:solidFill>
                  <a:srgbClr val="7030A0"/>
                </a:solidFill>
                <a:latin typeface="Cooper Black" pitchFamily="18" charset="0"/>
              </a:rPr>
              <a:t>Study with my tutor</a:t>
            </a:r>
          </a:p>
          <a:p>
            <a:endParaRPr lang="en-US" altLang="zh-TW" sz="2500" dirty="0" smtClean="0">
              <a:solidFill>
                <a:srgbClr val="7030A0"/>
              </a:solidFill>
              <a:latin typeface="Cooper Blac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500" dirty="0" smtClean="0">
                <a:solidFill>
                  <a:srgbClr val="7030A0"/>
                </a:solidFill>
                <a:latin typeface="Cooper Black" pitchFamily="18" charset="0"/>
              </a:rPr>
              <a:t>Visit my grandparents/ grandpa/ grandma</a:t>
            </a:r>
          </a:p>
        </p:txBody>
      </p:sp>
      <p:sp>
        <p:nvSpPr>
          <p:cNvPr id="1030" name="AutoShape 6" descr="data:image/jpeg;base64,/9j/4AAQSkZJRgABAQAAAQABAAD/2wCEAAkGBxQTEhUUEhQVFhUXGBcYGBgYGBkbGBoYFRUXGBcaGhoYHCggGhwlHBUVITEiJSksLi4uFx8zODMsNygtLisBCgoKDg0OGhAQGywkICAsLCwsLCwsLCwsLCwsLCwsLCwsLCwsLCwsLCwsLCwsLCwsLCwsLCwsLCwsLCwsLCwsOP/AABEIAOEA4QMBIgACEQEDEQH/xAAcAAEAAgMBAQEAAAAAAAAAAAAAAgMEBQYBBwj/xABBEAABAgIGBwUGBAUDBQAAAAABAAIDEQQhMUFR8AUSYXGBkaEGIrHB0QcTMkLh8VJykqIjQ2KCwhQz0lODsrPT/8QAGgEBAAMBAQEAAAAAAAAAAAAAAAECAwUEBv/EACsRAAICAQQBAwMEAwEAAAAAAAABAgMRBBIhMUEiUWETMkIUJHGhUoHBI//aAAwDAQACEQMRAD8A+4oiIAiIgCIiAIiIAiIgCKqkUljBN7mtGJIHitJT+2dDgjvRgdwJnuuKq5JdstGEpdI6BFxkf2gw/wCVBe7AuIYOs3dFjP7fPugNGM3k+QWb1Fa8my0tr/E7xFw47f4wP3/RWwu37PmguG5wPiAo/U1e5L0l3+J2aLnaN2zorqi5zPzNMuYmt1RadDif7b2u3EFaxnGXTMZVzj9yMhERWKBERAEREAREQBERAEREAREQBERAEREARYukNIQ4LdeI4AdTsAvXz7Tna6LGm2H3IdlVp3nyCysujX2bU0TtfB2Glu08CBVra7vwt8zYFx+ku2UeJUwiG3ZbzPlJc2TNap8Q0lxZDJEJp77x8x/C3ZtXhlqJz64R04aSuvvll9L0nFjvLYZLpVOiuJLRsb+Iq2i0BrKzNz73urdww3BZUGA1oDWiQFgCtDF55Sb6PVGKXZWApCeCsENTDdirgtkpAUtRWhq8cFOMEZKnNUQ4tMwSCLxUVaSolqfwDcaN7X0iFIOIiNwdbL81q7HRHayBGIaT7t5udZwNi+aFiqc2S2hqpw75PPZo659cP4Pt6L5doDtXFgENeS+HgbRuPkvomi9KQ47NaG6eIvG8LoVXxs67OVdp51Pnr3M1ERbGAREQBERAEREAREQBERAFqe0GnodGb3q3n4W37zgE7RabZRYesZF5qY3E7cAvlNOpr4z3PiGbjmXovNfeocLs9el0zseX0X6U0nEpD9eIZ4C4DABYgXgGc2FY2lqd7mGTa81NF5cbKlzOZs7HphHjwYmlI5iPFHhGRP8AuOHytv4rb0SjNY0MYJBtQHrtWFoPRphM71cR/eebTPDh6ragK8n+K8FYr8mA1WNC8CnJQkWbGqklMDOZJnNqnBXJGSiW5sVk0TAyVkZzJQLc5zNWnpwut6KJGcjBVwSmVKL2qNMpTIYnEe1o2mU9wtP3XPUztawVQ2F213dHqVMa5S6RErIx7Zu3tV2j9IRIDw+G4g9DsOxcYdL0uPVDB/sb/kZrw6Gpjviilv5orp8hNXVO3lywUdymsKLaP0H2b7RMpTZfDEFrcdrcQt2vzboyh02jvbEh0itpn8Tz4hfe+zOmRSYLXTHvAJPaLnehXQptUuG8s5eoocPUlhG3REW55QiIgCIiAIiIAsXSdPZAhOiPMmtHM3BZS+WdutPmNFMJh/hwzKr5ni08LBxWV1irjk309LtntNPpfSj6RFMR5rNQFzW3DdtWO0ZzaNqpZnPkrWrjyk28s70YqKwi1gzm0LT0Uf6ilGJ/Kg1NwL8Ru9Fdp6ne6gnV+J/daNpvxCzNEUL3MJjLwJuN+s607fotYemO4yn6pbfYzgM58VMDOb1Foz9cFYM+W+9USLs9AVgCiM8fpepgZ8tlSsVYC9lnwzWvRxzxXufspwVIEJLP39UivDa3GrE5tWLGivI7vdGN/AWN3mvcrRg30VlZGPZKl0xkMTe6WF5O4ATK5rSvaJ5mITdQYurdwFg6rLbQnRCSwW2vdMg7ja7hVtWfQ9EQ4dctZ34jbwFjfFaYhDvlmac59cI5KjaDjxzrvJaD8z56x3C3wW8ofZiDDtBiO/rr/aKhxW9cb88/RQdhnCwcFnO6T4XCNIUxXL5ZWGyEgJAXD0FV68eM/ZTOfsPNRzj4VYrBm5jPGclZOidJvo8URIbt4uIvBVL82eArVDxLMvEom08os4qSwz7do6mtjQ2xGGYcORvCyV8y9n+m/dxPcvPciWV1B13OxfTV2KbFZHJ8/fS6p7QiItTEIiIAiIgOe7dac/0lEiRAe+7uQ/zOqB4Wr5Cyqo21Tn57dq3Xtb0v7ykw4IPdhva3e613kOC0gObuK5uqnuZ29DVtjl9svZnPmrYdqpGfukWkCGxzz8oJq3Yb5LxpZZ7HwsmsiH39ODbWQRrHDWH1K6IHPmPRc52Rhkw3xTbEebcBturJXQtN/wB6j4ylYtrXzt9jCpcbn5LQdvUc5HYrG+G7nUqhv67du9WtN9kr5Cq6uSzRdloz9xcrGt65IO3BVN4DjYcLxJexIgaCXEBox2XVyrmrooy04nMreIWLSKcNYsZ3nCo191t/eIv2CvctZT9JudUNZjKxhEcDs+Qddyt0fR3Ftmoy6oT4YbyFuoJcyPPKxt4gZUMCc3kviYCoAHo0bbTtV/uy7/cM79UDujh8281bFKEwNEmirfWefxHaVYTVXmfjwUSsb4RMKUuXyzx+eGbAoO+sutnqrAN86rq5WHcq55tGHE71kzdEHZ+/ooHNou5mxTPh5HGwcFU4y9a5X8XKjLo8dh0+grvvUCbulvQVC1enIG62qtQdhvq53Cs8VUsiLsifk1UP4Dl9VfO7p9AqomfsFBKKg4gzE99fovsnZnSYpFHY/wCaWq78wt9V8YeK7M+K7H2a6S1YroTjU8TH5m/Sa9Wks2zx7nk11W6vd5R9LREXUOIEREAVNLjiGx7zY1pceAmrlzftCpfu6DEla/VZ+o19AVWTwmy0I7pKPufC+09KJLYprJi6x4ma28N1QIvGOPlatVpija8FwForHBQ7NaRD2BhPfaL7wuW05Qz7H0Keyzb7rj/RvWuz5YrWdqaV7uBIWvcALMJkjkFsWjf58fVc72ndrx4EK6YJtl3nYGyoKlCzNDUPEGdJoiDqQIbZWNE6scdlZrCzQ7PAyVDKsBKWwirqK1e3dwrlbXKy0LOTy8lksLBcDmyY3FTBrtG+y2w1LHLgBMmQxqAsmCVpNK9pmMGrB7zq67hO0bVeEHLhGc5xiss3ekdJMgt789YiQaPiMuktq5w6Rix4lVZuaPhZidp2nosHR1Ai0l2uTUbXnZcMV2lAoDYTZMad5qJqxs4L0+mte7PN67fhFNA0WGd551nHGchuImCtkK6+tR8FBp3c9U2YL0mzxlKrYZeKwcnLs3jBRWETzj1C8ngDfgPp5qGtkSkONUlE119ZC+uufiAoLYLHGq6/EjleVB757bR0nW67connUbp2mQ7xlNeOdvvsrsErbFGSUjx0tnKWBqnYNslHWv6g7zabOC8LreM5cB8RUTX9qqzK11tQVclsAmrHrdXcJ2qtxu6T3/K1Scbz1GJ5XbVWXXHZVPfc0TvUFkC67pz+VvmoPyLOg814513Szo2vmV5PNXg2tQSVPzYrtFUkworHiY1XA33HiqntuzyVLTXZ09JK0XhiSzFo+/QYoc0OFhAI3ETU1qOycfXokIm0Nl+mpbdduLysnzMlhtBERSQF8/8Aa9SJQYLPxPcf0tl/kvoC+Ze2KL3qO3ZEPVo8lje8QZ6dGs3ROBhnP2XM6Z0c6C/3sKerOdXyn0XSMOc2qwZ86jaFzoTcHk71tSsWDR6O7VNqEZtnzN9LRwmqjTYb6c2JrfwwBIuMrB/VtWzfoKA8zLaz+EkDl9FoG6J95SIkOGQAydbsBLmvRB1PLXHB4bVfHCfPJ1cXtHAb85dsbM37BIc1rKX2sNkJkrK3Wz2AHaqoHZSvvRRwE/NbehdmoDJFwLz/AFGqzAVLNfQj8l3+ol3hHN++pFKdLvP6NG+4LodFdl2t70c6xFrR8IN0z8wW+hsDRJoAAuAAFlkhYrAaxjdZOrAi3cqyvb4jwIadJ5k8ssZVUKtlQGAIBCsEhcOIJ64bVS0yxG6UuTq16127mehNXBY5N8F8zt2X8tao8K1EyGye1wnLaRK1QBlbVZbVO+u/iF6DvneJV1Yg/ENqA9cemNZG8CojaUnf1nhg42bgoOMuHDbVVVuIK8Jx2TnMCqusW8QgwekjZbzIsFdY3rwjYTwnZW74javC7E75kbzWJkhV6s7uk7a7ZpklIkTPb1OJkPhFyg439TWbLjKQtsQmdvUiVe6oSChr7R+p15ncJWBVLEj63EbKrxxqUCZcbrLzc2vqvCdn7TZWa/xXWqJdh9LrTZLYFBY8JzZ0bXcgdLMsbhWoz39fIYeK8NWM+OTYgPH9N3l6qkjZ0d5qRzmzgVU4bOn1lyVkD6r7M486M5v4X+IHouwXD+ywH3MUmzWEuAXcLr0/Yj53ULFsgiItTEL5j7YoXeozrpRG8ZtK+nL5j7cy9sGjxGgFrYjg4fmaJeBWVyzBo9GlnstTPnjXZ+hVrDn7XrUUbTEN1p1Tts5rZwKQ0/C5p3EFcyUJLtH0MbISXDM2GK8+XhctD2erpEc7TdP5lumTyDszNaPs9VHjzlabfzFTWvTIxt++H8/8Opa44k52WHYrGv8AOWF1g8ljMNf28MyVzSduOFePqsDVou4dBfhwuXrXZu4i0FU8OhI53EFTD93WfEXhSVwXDMxLripB+M+M+RFvGpUjd+03Y3qQPA4G3dVWQVJBaXyvlnZMkLzW2VWyk4jbVcQoa28fqFV9gnJeFx2ng/khBYDXgbLHA12gE21LyeA8Gmuu812blVO6vdLwabd6T2Dhqm22UySBKpC2CYfPwvtNZnKTQZcFFxndPcLzVdYZbVBzhfurc0iV8xYKqpqBdPDdNzpVYAXDxUE4LTPbsqAdI1Cu+pRc/af1TO8huAumo8P2twuJNRko632nVjYzZUhJ7PzqkRbsNhkFUX4kc5kbrr7sFCNEa0TeWtxLpC22t5G5a+Pp6A3+aDsbM8tQeasoSfSIc4x7ZsZ7KuJ8SNiTwAlnDwmuepPapnyMcdrpDr3isCLp+PEqYAPytLj+6fgtVp5+eDCWrrXTydY8gVmQleZSG+7mtVSdOQ2mTO+enP05rUQtER4pnEJAxeTPgFuaFoqHDkZazhe7yCvsrh28lN9tn2rC+T7H7L6Xr0YjVlIg4TmMLl2a4v2YsPuYhuLgBwbX4rtF76nmCOPcsTaCIi0MguR9qNE16C4ynqOa7hPVPiuuWHpehiNAiQj87HDiRV1VZrMWjSqWyal7M/MdI0Ox1Ym07LOS18TQkVtbCHSwqOeK6aPBLHFrhIgkHeFALnK2SO/LTVz56/g52BpOkwyBInY5szzFZU26UdAjxXBoOsaxMjaujYd+d608KG00x4cGkOaTIiYu61LWNkZZyvB57KJQxiXnjJ63tWb4Q/UP+Ky29rGXwj0PiVknRMA2w2cCQEGgYB+SW57vRZbqX4LOGoX5Irb2qhf9OINwF/8A3FkN7Swj8sXkL7RU+xVHs9Au1h/ePOSkNAQhYX82eqj/AMPkj9z8GXD01DNjIk93D8ayYekQbGRP2jda9YkPRLW2GJyashlHle7k1MUj9x8F0SmyEyyIBslP/wBiwo2nWNthxL7m/wD1WQ+BOVbtlTfVY0TRjDbrdB/ki+iMaj4KHdpodf8ADfyaOuuVjxe1jflhnm0f4lZg0JC/C79QuttKk3RUD/psO+R6AFTuo9ht1D8o0sTta8WQ2je4kS2yDVjntRSH/DqbmtcfFxXUQ6NDb8MOC38rW61f5QDNWyu8QSBzJU/Vq8RH0L33M452kqW6zX/thC/bqzHNP9LTX2mNxiGXIGpdg4ytq3loHhM1KBM7/Hh8QPIKP1GOoolaRv7pM5BnZqMTN2oMSTWsyD2WHzRCfyifiuhLt3OX+M1Fz+PI+Nah6ixmi0dS75MCBoSA35NY/wBTp9Atg0BtTWho2ABLMy5FqrmsnKT7ZtGuMekSLs/dWQhWqhnMlm0GDrODRWSQBxMlKRFksI+udhKNqUNmLiXc6vJdCqKBRxDhsYPlaByCvXWisJI+bnLdJsIiKxUIiID417SdEmFS3PHwxRrjfY4c/FchJfbvaBof39GJaJvh98bR8w5V8F8WpEmiZsXPuhifHk7mjvTrw/BWCtI52rTWk3y6iSz36XhD8XL6LT6VpjHxGPYTVKcwbjMKa4Szyuyb7oSisPpo61rjj5cvqrmu2nm4T3VStuWvgUlj/hcHbpdVksdLORJeZxa7PYmpLKMvXOJ/d4EGteF2Mung8CapB4cxutIUmvuB4V+Ej4quCCyrAcmjZ+KtegjZ+w7FAHDpOrk0XL3WzXVga5HkoBZuHiJ4A6okd68JljylZgLyq5zySNoBcZJPNVeA7pwtTAJaw2cwRztCGJtP6geswfooE79/esus8EJO3jrcayEwSSMTb1Z4bVFzhs/b9eCgX7evQ92cyhcdv7vRMEnutw4j/ivC7b1eeqgXb+GsF4XZm5TgkkX7f/JeB09vI+KgDmZTNxU4BI8uHpaEaF4FYBn7qSrYYM1rsfZ5o73lJDiO7DGtxuXKQWr7D2J0V7ijgkSe/vHEYDOK9FEMy/g52stxDHudCiIugccIiIAiIgBC+Odv+y/uohcB/CcSW7NnBfY1g6a0Y2kQXQ3Xio4OuKpZHcjSue1/B+c3aIhfMC7+4jwICwdJaJYIbjDFYrtJsurK6zSWj3wYjmPBDmkg+u7asCIyrPn5Lwb5JnajXXKPRy9F0WIjA5j9V23MwrBFpUG3vt297ras3RsPUc9lwNW41jOxbCS0lY0+eUUqoi48cNexrqJ2iY6p4Ld1YzwW4gUkPALXawurJuwnOretfSaCx/xNG8VHotc/Q72HWgvIOBOZ8VTbXLrgu3dX2ty/s6QkcOY5kzuvUp571U9nS2S5qj6dcw6sduyYt44jct1ApTXibSCK+HAbcSs5VSjyzWu6E+u/Yy82E7pF1QAKA9c/hma1SXZyQFLWt4455qmDUkeHIfSvwUZ7rrh5urQuzx3HooF3l47PNMEkp/X4hbVtURmqajnA9CvM1/VME5Jk5rwxBXhOfqog5+yJgZJTUhmaiApAKcFWwFc1ua1GG1bLRej3xYjWMEy4y+pVkjGyaSybzsPoEx4oc4fw2GbtpuavrSwNCaMbR4LYbbrTiTaVnro1Q2RwcO612SyERFoYhERAEREAREQHO9sOzbaUzWaAIrfhP4h+E+q+R0qiuY4tcCHAkEX1L78ub7VdlW0ka7JNigW3OlYD6rz3U7uV2evTajZ6ZdHw3SUPVc2ILBU78pv4LI1cFtafQHMc6HEaQ4TBBzZuWmgN1D7p29hxGG8Ly9rHsdJT2y3Lpk5KJCvc3P3UC3ObVQ9KkYlJozYgk8A+K0sfRMSEdaC4ndbyvXSaqjq5yFeM3EysqhPvv3NJQ9OVyiiR/FLxFq3TI4cJtIIxz5rHpVBZEtFdxFR8K1rH6LiQzOEZ7qjyvV8Ql8Ge62vv1L+zeTXoK09H0o4d14r5HktjBpTHWHgalSVckaw1EJeS2ec1L0Be6u1ehuczWeDXcRAzUpAZ+6kBnJUgzNXopwVciIZmv0VjWbPDzCsZCq+g8lsNGaKiRnBkNpJN1wxM1KWejKdqXZj0Oiue4NaJuJkAMV9c7JdnRRWTdIxXWnDYF52W7MMoo1j3ohFZw2D1XQr201beX2cnUajfwugiItzyhERAEREAREQBERAEREBqtPaBhUpsniTh8LxaPUbF8u7UdkYsIHWBLQZtiNsBungvsy8c0ESImDaCsp1KXPk2rvlDjwfnSix9YmG/uxBaMdoWQ6HsX03tV7OIFJ78EmDFFbSPhntGG5cNTNA0ujzFIhGQ/ms70M7TKtvELy2UtcnQp1MXw2agsUSxZvuxvUfdrE9e4wyxeBiy/doYSE7jDiQA6pzQ7eJrEdohvylzeMx+7yW491n6r33WCspNdGclGXaNI3R8RvwuB5t9Vcxsa9s+LT4yW390rBDVt7M/ppdNo1kMRL2O5s8nLKhsefllvcB4TXR6L7M0iNLVhlrT8zqh1t4Lt9Edi4MKTov8V234Rwv4rSNcpeDz2XRj+TZxegey8ekEVe7ZbrkE8p28l9L0LoiHRoepDH5nG1xxPos9olULF6vVCtRPDOxzCIiuZhERAEREAREQBERAEREAREQBERAEREBrKZoCjRK3wWTxAkeYWipfs/gu/wBt72bDJw8iuwRUlCL7RpG2cemfOo/s8iD4IrDvBHhNYUXsLSgagx20O9QvqSLN6eBqtVYj5bC7DUomsMAxLvRZkH2fRp96JDA2TPkF9GRStPAPVWM46jez+EPjiPdukPVb6g6Ao8KRZCbMXms8ytmiuoRXSMpWzl2wiIrmY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554163"/>
            <a:ext cx="3238500" cy="3238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2" name="AutoShape 8" descr="data:image/jpeg;base64,/9j/4AAQSkZJRgABAQAAAQABAAD/2wCEAAkGBxQTEhUUEhQVFhUXGBcYGBgYGBkbGBoYFRUXGBcaGhoYHCggGhwlHBUVITEiJSksLi4uFx8zODMsNygtLisBCgoKDg0OGhAQGywkICAsLCwsLCwsLCwsLCwsLCwsLCwsLCwsLCwsLCwsLCwsLCwsLCwsLCwsLCwsLCwsLCwsOP/AABEIAOEA4QMBIgACEQEDEQH/xAAcAAEAAgMBAQEAAAAAAAAAAAAAAgMEBQYBBwj/xABBEAABAgIGBwUGBAUDBQAAAAABAAIDEQQhMUFR8AUSYXGBkaEGIrHB0QcTMkLh8VJykqIjQ2KCwhQz0lODsrPT/8QAGgEBAAMBAQEAAAAAAAAAAAAAAAECAwUEBv/EACsRAAICAQQBAwMEAwEAAAAAAAABAgMRBBIhMUEiUWETMkIUJHGhUoHBI//aAAwDAQACEQMRAD8A+4oiIAiIgCIiAIiIAiIgCKqkUljBN7mtGJIHitJT+2dDgjvRgdwJnuuKq5JdstGEpdI6BFxkf2gw/wCVBe7AuIYOs3dFjP7fPugNGM3k+QWb1Fa8my0tr/E7xFw47f4wP3/RWwu37PmguG5wPiAo/U1e5L0l3+J2aLnaN2zorqi5zPzNMuYmt1RadDif7b2u3EFaxnGXTMZVzj9yMhERWKBERAEREAREQBERAEREAREQBERAEREARYukNIQ4LdeI4AdTsAvXz7Tna6LGm2H3IdlVp3nyCysujX2bU0TtfB2Glu08CBVra7vwt8zYFx+ku2UeJUwiG3ZbzPlJc2TNap8Q0lxZDJEJp77x8x/C3ZtXhlqJz64R04aSuvvll9L0nFjvLYZLpVOiuJLRsb+Iq2i0BrKzNz73urdww3BZUGA1oDWiQFgCtDF55Sb6PVGKXZWApCeCsENTDdirgtkpAUtRWhq8cFOMEZKnNUQ4tMwSCLxUVaSolqfwDcaN7X0iFIOIiNwdbL81q7HRHayBGIaT7t5udZwNi+aFiqc2S2hqpw75PPZo659cP4Pt6L5doDtXFgENeS+HgbRuPkvomi9KQ47NaG6eIvG8LoVXxs67OVdp51Pnr3M1ERbGAREQBERAEREAREQBERAFqe0GnodGb3q3n4W37zgE7RabZRYesZF5qY3E7cAvlNOpr4z3PiGbjmXovNfeocLs9el0zseX0X6U0nEpD9eIZ4C4DABYgXgGc2FY2lqd7mGTa81NF5cbKlzOZs7HphHjwYmlI5iPFHhGRP8AuOHytv4rb0SjNY0MYJBtQHrtWFoPRphM71cR/eebTPDh6ragK8n+K8FYr8mA1WNC8CnJQkWbGqklMDOZJnNqnBXJGSiW5sVk0TAyVkZzJQLc5zNWnpwut6KJGcjBVwSmVKL2qNMpTIYnEe1o2mU9wtP3XPUztawVQ2F213dHqVMa5S6RErIx7Zu3tV2j9IRIDw+G4g9DsOxcYdL0uPVDB/sb/kZrw6Gpjviilv5orp8hNXVO3lywUdymsKLaP0H2b7RMpTZfDEFrcdrcQt2vzboyh02jvbEh0itpn8Tz4hfe+zOmRSYLXTHvAJPaLnehXQptUuG8s5eoocPUlhG3REW55QiIgCIiAIiIAsXSdPZAhOiPMmtHM3BZS+WdutPmNFMJh/hwzKr5ni08LBxWV1irjk309LtntNPpfSj6RFMR5rNQFzW3DdtWO0ZzaNqpZnPkrWrjyk28s70YqKwi1gzm0LT0Uf6ilGJ/Kg1NwL8Ru9Fdp6ne6gnV+J/daNpvxCzNEUL3MJjLwJuN+s607fotYemO4yn6pbfYzgM58VMDOb1Foz9cFYM+W+9USLs9AVgCiM8fpepgZ8tlSsVYC9lnwzWvRxzxXufspwVIEJLP39UivDa3GrE5tWLGivI7vdGN/AWN3mvcrRg30VlZGPZKl0xkMTe6WF5O4ATK5rSvaJ5mITdQYurdwFg6rLbQnRCSwW2vdMg7ja7hVtWfQ9EQ4dctZ34jbwFjfFaYhDvlmac59cI5KjaDjxzrvJaD8z56x3C3wW8ofZiDDtBiO/rr/aKhxW9cb88/RQdhnCwcFnO6T4XCNIUxXL5ZWGyEgJAXD0FV68eM/ZTOfsPNRzj4VYrBm5jPGclZOidJvo8URIbt4uIvBVL82eArVDxLMvEom08os4qSwz7do6mtjQ2xGGYcORvCyV8y9n+m/dxPcvPciWV1B13OxfTV2KbFZHJ8/fS6p7QiItTEIiIAiIgOe7dac/0lEiRAe+7uQ/zOqB4Wr5Cyqo21Tn57dq3Xtb0v7ykw4IPdhva3e613kOC0gObuK5uqnuZ29DVtjl9svZnPmrYdqpGfukWkCGxzz8oJq3Yb5LxpZZ7HwsmsiH39ODbWQRrHDWH1K6IHPmPRc52Rhkw3xTbEebcBturJXQtN/wB6j4ylYtrXzt9jCpcbn5LQdvUc5HYrG+G7nUqhv67du9WtN9kr5Cq6uSzRdloz9xcrGt65IO3BVN4DjYcLxJexIgaCXEBox2XVyrmrooy04nMreIWLSKcNYsZ3nCo191t/eIv2CvctZT9JudUNZjKxhEcDs+Qddyt0fR3Ftmoy6oT4YbyFuoJcyPPKxt4gZUMCc3kviYCoAHo0bbTtV/uy7/cM79UDujh8281bFKEwNEmirfWefxHaVYTVXmfjwUSsb4RMKUuXyzx+eGbAoO+sutnqrAN86rq5WHcq55tGHE71kzdEHZ+/ooHNou5mxTPh5HGwcFU4y9a5X8XKjLo8dh0+grvvUCbulvQVC1enIG62qtQdhvq53Cs8VUsiLsifk1UP4Dl9VfO7p9AqomfsFBKKg4gzE99fovsnZnSYpFHY/wCaWq78wt9V8YeK7M+K7H2a6S1YroTjU8TH5m/Sa9Wks2zx7nk11W6vd5R9LREXUOIEREAVNLjiGx7zY1pceAmrlzftCpfu6DEla/VZ+o19AVWTwmy0I7pKPufC+09KJLYprJi6x4ma28N1QIvGOPlatVpija8FwForHBQ7NaRD2BhPfaL7wuW05Qz7H0Keyzb7rj/RvWuz5YrWdqaV7uBIWvcALMJkjkFsWjf58fVc72ndrx4EK6YJtl3nYGyoKlCzNDUPEGdJoiDqQIbZWNE6scdlZrCzQ7PAyVDKsBKWwirqK1e3dwrlbXKy0LOTy8lksLBcDmyY3FTBrtG+y2w1LHLgBMmQxqAsmCVpNK9pmMGrB7zq67hO0bVeEHLhGc5xiss3ekdJMgt789YiQaPiMuktq5w6Rix4lVZuaPhZidp2nosHR1Ai0l2uTUbXnZcMV2lAoDYTZMad5qJqxs4L0+mte7PN67fhFNA0WGd551nHGchuImCtkK6+tR8FBp3c9U2YL0mzxlKrYZeKwcnLs3jBRWETzj1C8ngDfgPp5qGtkSkONUlE119ZC+uufiAoLYLHGq6/EjleVB757bR0nW67connUbp2mQ7xlNeOdvvsrsErbFGSUjx0tnKWBqnYNslHWv6g7zabOC8LreM5cB8RUTX9qqzK11tQVclsAmrHrdXcJ2qtxu6T3/K1Scbz1GJ5XbVWXXHZVPfc0TvUFkC67pz+VvmoPyLOg814513Szo2vmV5PNXg2tQSVPzYrtFUkworHiY1XA33HiqntuzyVLTXZ09JK0XhiSzFo+/QYoc0OFhAI3ETU1qOycfXokIm0Nl+mpbdduLysnzMlhtBERSQF8/8Aa9SJQYLPxPcf0tl/kvoC+Ze2KL3qO3ZEPVo8lje8QZ6dGs3ROBhnP2XM6Z0c6C/3sKerOdXyn0XSMOc2qwZ86jaFzoTcHk71tSsWDR6O7VNqEZtnzN9LRwmqjTYb6c2JrfwwBIuMrB/VtWzfoKA8zLaz+EkDl9FoG6J95SIkOGQAydbsBLmvRB1PLXHB4bVfHCfPJ1cXtHAb85dsbM37BIc1rKX2sNkJkrK3Wz2AHaqoHZSvvRRwE/NbehdmoDJFwLz/AFGqzAVLNfQj8l3+ol3hHN++pFKdLvP6NG+4LodFdl2t70c6xFrR8IN0z8wW+hsDRJoAAuAAFlkhYrAaxjdZOrAi3cqyvb4jwIadJ5k8ssZVUKtlQGAIBCsEhcOIJ64bVS0yxG6UuTq16127mehNXBY5N8F8zt2X8tao8K1EyGye1wnLaRK1QBlbVZbVO+u/iF6DvneJV1Yg/ENqA9cemNZG8CojaUnf1nhg42bgoOMuHDbVVVuIK8Jx2TnMCqusW8QgwekjZbzIsFdY3rwjYTwnZW74javC7E75kbzWJkhV6s7uk7a7ZpklIkTPb1OJkPhFyg439TWbLjKQtsQmdvUiVe6oSChr7R+p15ncJWBVLEj63EbKrxxqUCZcbrLzc2vqvCdn7TZWa/xXWqJdh9LrTZLYFBY8JzZ0bXcgdLMsbhWoz39fIYeK8NWM+OTYgPH9N3l6qkjZ0d5qRzmzgVU4bOn1lyVkD6r7M486M5v4X+IHouwXD+ywH3MUmzWEuAXcLr0/Yj53ULFsgiItTEL5j7YoXeozrpRG8ZtK+nL5j7cy9sGjxGgFrYjg4fmaJeBWVyzBo9GlnstTPnjXZ+hVrDn7XrUUbTEN1p1Tts5rZwKQ0/C5p3EFcyUJLtH0MbISXDM2GK8+XhctD2erpEc7TdP5lumTyDszNaPs9VHjzlabfzFTWvTIxt++H8/8Opa44k52WHYrGv8AOWF1g8ljMNf28MyVzSduOFePqsDVou4dBfhwuXrXZu4i0FU8OhI53EFTD93WfEXhSVwXDMxLripB+M+M+RFvGpUjd+03Y3qQPA4G3dVWQVJBaXyvlnZMkLzW2VWyk4jbVcQoa28fqFV9gnJeFx2ng/khBYDXgbLHA12gE21LyeA8Gmuu812blVO6vdLwabd6T2Dhqm22UySBKpC2CYfPwvtNZnKTQZcFFxndPcLzVdYZbVBzhfurc0iV8xYKqpqBdPDdNzpVYAXDxUE4LTPbsqAdI1Cu+pRc/af1TO8huAumo8P2twuJNRko632nVjYzZUhJ7PzqkRbsNhkFUX4kc5kbrr7sFCNEa0TeWtxLpC22t5G5a+Pp6A3+aDsbM8tQeasoSfSIc4x7ZsZ7KuJ8SNiTwAlnDwmuepPapnyMcdrpDr3isCLp+PEqYAPytLj+6fgtVp5+eDCWrrXTydY8gVmQleZSG+7mtVSdOQ2mTO+enP05rUQtER4pnEJAxeTPgFuaFoqHDkZazhe7yCvsrh28lN9tn2rC+T7H7L6Xr0YjVlIg4TmMLl2a4v2YsPuYhuLgBwbX4rtF76nmCOPcsTaCIi0MguR9qNE16C4ynqOa7hPVPiuuWHpehiNAiQj87HDiRV1VZrMWjSqWyal7M/MdI0Ox1Ym07LOS18TQkVtbCHSwqOeK6aPBLHFrhIgkHeFALnK2SO/LTVz56/g52BpOkwyBInY5szzFZU26UdAjxXBoOsaxMjaujYd+d608KG00x4cGkOaTIiYu61LWNkZZyvB57KJQxiXnjJ63tWb4Q/UP+Ky29rGXwj0PiVknRMA2w2cCQEGgYB+SW57vRZbqX4LOGoX5Irb2qhf9OINwF/8A3FkN7Swj8sXkL7RU+xVHs9Au1h/ePOSkNAQhYX82eqj/AMPkj9z8GXD01DNjIk93D8ayYekQbGRP2jda9YkPRLW2GJyashlHle7k1MUj9x8F0SmyEyyIBslP/wBiwo2nWNthxL7m/wD1WQ+BOVbtlTfVY0TRjDbrdB/ki+iMaj4KHdpodf8ADfyaOuuVjxe1jflhnm0f4lZg0JC/C79QuttKk3RUD/psO+R6AFTuo9ht1D8o0sTta8WQ2je4kS2yDVjntRSH/DqbmtcfFxXUQ6NDb8MOC38rW61f5QDNWyu8QSBzJU/Vq8RH0L33M452kqW6zX/thC/bqzHNP9LTX2mNxiGXIGpdg4ytq3loHhM1KBM7/Hh8QPIKP1GOoolaRv7pM5BnZqMTN2oMSTWsyD2WHzRCfyifiuhLt3OX+M1Fz+PI+Nah6ixmi0dS75MCBoSA35NY/wBTp9Atg0BtTWho2ABLMy5FqrmsnKT7ZtGuMekSLs/dWQhWqhnMlm0GDrODRWSQBxMlKRFksI+udhKNqUNmLiXc6vJdCqKBRxDhsYPlaByCvXWisJI+bnLdJsIiKxUIiID417SdEmFS3PHwxRrjfY4c/FchJfbvaBof39GJaJvh98bR8w5V8F8WpEmiZsXPuhifHk7mjvTrw/BWCtI52rTWk3y6iSz36XhD8XL6LT6VpjHxGPYTVKcwbjMKa4Szyuyb7oSisPpo61rjj5cvqrmu2nm4T3VStuWvgUlj/hcHbpdVksdLORJeZxa7PYmpLKMvXOJ/d4EGteF2Mung8CapB4cxutIUmvuB4V+Ej4quCCyrAcmjZ+KtegjZ+w7FAHDpOrk0XL3WzXVga5HkoBZuHiJ4A6okd68JljylZgLyq5zySNoBcZJPNVeA7pwtTAJaw2cwRztCGJtP6geswfooE79/esus8EJO3jrcayEwSSMTb1Z4bVFzhs/b9eCgX7evQ92cyhcdv7vRMEnutw4j/ivC7b1eeqgXb+GsF4XZm5TgkkX7f/JeB09vI+KgDmZTNxU4BI8uHpaEaF4FYBn7qSrYYM1rsfZ5o73lJDiO7DGtxuXKQWr7D2J0V7ijgkSe/vHEYDOK9FEMy/g52stxDHudCiIugccIiIAiIgBC+Odv+y/uohcB/CcSW7NnBfY1g6a0Y2kQXQ3Xio4OuKpZHcjSue1/B+c3aIhfMC7+4jwICwdJaJYIbjDFYrtJsurK6zSWj3wYjmPBDmkg+u7asCIyrPn5Lwb5JnajXXKPRy9F0WIjA5j9V23MwrBFpUG3vt297ras3RsPUc9lwNW41jOxbCS0lY0+eUUqoi48cNexrqJ2iY6p4Ld1YzwW4gUkPALXawurJuwnOretfSaCx/xNG8VHotc/Q72HWgvIOBOZ8VTbXLrgu3dX2ty/s6QkcOY5kzuvUp571U9nS2S5qj6dcw6sduyYt44jct1ApTXibSCK+HAbcSs5VSjyzWu6E+u/Yy82E7pF1QAKA9c/hma1SXZyQFLWt4455qmDUkeHIfSvwUZ7rrh5urQuzx3HooF3l47PNMEkp/X4hbVtURmqajnA9CvM1/VME5Jk5rwxBXhOfqog5+yJgZJTUhmaiApAKcFWwFc1ua1GG1bLRej3xYjWMEy4y+pVkjGyaSybzsPoEx4oc4fw2GbtpuavrSwNCaMbR4LYbbrTiTaVnro1Q2RwcO612SyERFoYhERAEREAREQHO9sOzbaUzWaAIrfhP4h+E+q+R0qiuY4tcCHAkEX1L78ub7VdlW0ka7JNigW3OlYD6rz3U7uV2evTajZ6ZdHw3SUPVc2ILBU78pv4LI1cFtafQHMc6HEaQ4TBBzZuWmgN1D7p29hxGG8Ly9rHsdJT2y3Lpk5KJCvc3P3UC3ObVQ9KkYlJozYgk8A+K0sfRMSEdaC4ndbyvXSaqjq5yFeM3EysqhPvv3NJQ9OVyiiR/FLxFq3TI4cJtIIxz5rHpVBZEtFdxFR8K1rH6LiQzOEZ7qjyvV8Ql8Ge62vv1L+zeTXoK09H0o4d14r5HktjBpTHWHgalSVckaw1EJeS2ec1L0Be6u1ehuczWeDXcRAzUpAZ+6kBnJUgzNXopwVciIZmv0VjWbPDzCsZCq+g8lsNGaKiRnBkNpJN1wxM1KWejKdqXZj0Oiue4NaJuJkAMV9c7JdnRRWTdIxXWnDYF52W7MMoo1j3ohFZw2D1XQr201beX2cnUajfwugiItzyhERAEREAREQBERAEREBqtPaBhUpsniTh8LxaPUbF8u7UdkYsIHWBLQZtiNsBungvsy8c0ESImDaCsp1KXPk2rvlDjwfnSix9YmG/uxBaMdoWQ6HsX03tV7OIFJ78EmDFFbSPhntGG5cNTNA0ujzFIhGQ/ms70M7TKtvELy2UtcnQp1MXw2agsUSxZvuxvUfdrE9e4wyxeBiy/doYSE7jDiQA6pzQ7eJrEdohvylzeMx+7yW491n6r33WCspNdGclGXaNI3R8RvwuB5t9Vcxsa9s+LT4yW390rBDVt7M/ppdNo1kMRL2O5s8nLKhsefllvcB4TXR6L7M0iNLVhlrT8zqh1t4Lt9Edi4MKTov8V234Rwv4rSNcpeDz2XRj+TZxegey8ekEVe7ZbrkE8p28l9L0LoiHRoepDH5nG1xxPos9olULF6vVCtRPDOxzCIiuZhERAEREAREQBERAEREAREQBERAEREBrKZoCjRK3wWTxAkeYWipfs/gu/wBt72bDJw8iuwRUlCL7RpG2cemfOo/s8iD4IrDvBHhNYUXsLSgagx20O9QvqSLN6eBqtVYj5bC7DUomsMAxLvRZkH2fRp96JDA2TPkF9GRStPAPVWM46jez+EPjiPdukPVb6g6Ao8KRZCbMXms8ytmiuoRXSMpWzl2wiIrmY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554163"/>
            <a:ext cx="3238500" cy="3238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4" name="AutoShape 10" descr="data:image/jpeg;base64,/9j/4AAQSkZJRgABAQAAAQABAAD/2wCEAAkGBxQTEhUUEhQVFhUXGBcYGBgYGBkbGBoYFRUXGBcaGhoYHCggGhwlHBUVITEiJSksLi4uFx8zODMsNygtLisBCgoKDg0OGhAQGywkICAsLCwsLCwsLCwsLCwsLCwsLCwsLCwsLCwsLCwsLCwsLCwsLCwsLCwsLCwsLCwsLCwsOP/AABEIAOEA4QMBIgACEQEDEQH/xAAcAAEAAgMBAQEAAAAAAAAAAAAAAgMEBQYBBwj/xABBEAABAgIGBwUGBAUDBQAAAAABAAIDEQQhMUFR8AUSYXGBkaEGIrHB0QcTMkLh8VJykqIjQ2KCwhQz0lODsrPT/8QAGgEBAAMBAQEAAAAAAAAAAAAAAAECAwUEBv/EACsRAAICAQQBAwMEAwEAAAAAAAABAgMRBBIhMUEiUWETMkIUJHGhUoHBI//aAAwDAQACEQMRAD8A+4oiIAiIgCIiAIiIAiIgCKqkUljBN7mtGJIHitJT+2dDgjvRgdwJnuuKq5JdstGEpdI6BFxkf2gw/wCVBe7AuIYOs3dFjP7fPugNGM3k+QWb1Fa8my0tr/E7xFw47f4wP3/RWwu37PmguG5wPiAo/U1e5L0l3+J2aLnaN2zorqi5zPzNMuYmt1RadDif7b2u3EFaxnGXTMZVzj9yMhERWKBERAEREAREQBERAEREAREQBERAEREARYukNIQ4LdeI4AdTsAvXz7Tna6LGm2H3IdlVp3nyCysujX2bU0TtfB2Glu08CBVra7vwt8zYFx+ku2UeJUwiG3ZbzPlJc2TNap8Q0lxZDJEJp77x8x/C3ZtXhlqJz64R04aSuvvll9L0nFjvLYZLpVOiuJLRsb+Iq2i0BrKzNz73urdww3BZUGA1oDWiQFgCtDF55Sb6PVGKXZWApCeCsENTDdirgtkpAUtRWhq8cFOMEZKnNUQ4tMwSCLxUVaSolqfwDcaN7X0iFIOIiNwdbL81q7HRHayBGIaT7t5udZwNi+aFiqc2S2hqpw75PPZo659cP4Pt6L5doDtXFgENeS+HgbRuPkvomi9KQ47NaG6eIvG8LoVXxs67OVdp51Pnr3M1ERbGAREQBERAEREAREQBERAFqe0GnodGb3q3n4W37zgE7RabZRYesZF5qY3E7cAvlNOpr4z3PiGbjmXovNfeocLs9el0zseX0X6U0nEpD9eIZ4C4DABYgXgGc2FY2lqd7mGTa81NF5cbKlzOZs7HphHjwYmlI5iPFHhGRP8AuOHytv4rb0SjNY0MYJBtQHrtWFoPRphM71cR/eebTPDh6ragK8n+K8FYr8mA1WNC8CnJQkWbGqklMDOZJnNqnBXJGSiW5sVk0TAyVkZzJQLc5zNWnpwut6KJGcjBVwSmVKL2qNMpTIYnEe1o2mU9wtP3XPUztawVQ2F213dHqVMa5S6RErIx7Zu3tV2j9IRIDw+G4g9DsOxcYdL0uPVDB/sb/kZrw6Gpjviilv5orp8hNXVO3lywUdymsKLaP0H2b7RMpTZfDEFrcdrcQt2vzboyh02jvbEh0itpn8Tz4hfe+zOmRSYLXTHvAJPaLnehXQptUuG8s5eoocPUlhG3REW55QiIgCIiAIiIAsXSdPZAhOiPMmtHM3BZS+WdutPmNFMJh/hwzKr5ni08LBxWV1irjk309LtntNPpfSj6RFMR5rNQFzW3DdtWO0ZzaNqpZnPkrWrjyk28s70YqKwi1gzm0LT0Uf6ilGJ/Kg1NwL8Ru9Fdp6ne6gnV+J/daNpvxCzNEUL3MJjLwJuN+s607fotYemO4yn6pbfYzgM58VMDOb1Foz9cFYM+W+9USLs9AVgCiM8fpepgZ8tlSsVYC9lnwzWvRxzxXufspwVIEJLP39UivDa3GrE5tWLGivI7vdGN/AWN3mvcrRg30VlZGPZKl0xkMTe6WF5O4ATK5rSvaJ5mITdQYurdwFg6rLbQnRCSwW2vdMg7ja7hVtWfQ9EQ4dctZ34jbwFjfFaYhDvlmac59cI5KjaDjxzrvJaD8z56x3C3wW8ofZiDDtBiO/rr/aKhxW9cb88/RQdhnCwcFnO6T4XCNIUxXL5ZWGyEgJAXD0FV68eM/ZTOfsPNRzj4VYrBm5jPGclZOidJvo8URIbt4uIvBVL82eArVDxLMvEom08os4qSwz7do6mtjQ2xGGYcORvCyV8y9n+m/dxPcvPciWV1B13OxfTV2KbFZHJ8/fS6p7QiItTEIiIAiIgOe7dac/0lEiRAe+7uQ/zOqB4Wr5Cyqo21Tn57dq3Xtb0v7ykw4IPdhva3e613kOC0gObuK5uqnuZ29DVtjl9svZnPmrYdqpGfukWkCGxzz8oJq3Yb5LxpZZ7HwsmsiH39ODbWQRrHDWH1K6IHPmPRc52Rhkw3xTbEebcBturJXQtN/wB6j4ylYtrXzt9jCpcbn5LQdvUc5HYrG+G7nUqhv67du9WtN9kr5Cq6uSzRdloz9xcrGt65IO3BVN4DjYcLxJexIgaCXEBox2XVyrmrooy04nMreIWLSKcNYsZ3nCo191t/eIv2CvctZT9JudUNZjKxhEcDs+Qddyt0fR3Ftmoy6oT4YbyFuoJcyPPKxt4gZUMCc3kviYCoAHo0bbTtV/uy7/cM79UDujh8281bFKEwNEmirfWefxHaVYTVXmfjwUSsb4RMKUuXyzx+eGbAoO+sutnqrAN86rq5WHcq55tGHE71kzdEHZ+/ooHNou5mxTPh5HGwcFU4y9a5X8XKjLo8dh0+grvvUCbulvQVC1enIG62qtQdhvq53Cs8VUsiLsifk1UP4Dl9VfO7p9AqomfsFBKKg4gzE99fovsnZnSYpFHY/wCaWq78wt9V8YeK7M+K7H2a6S1YroTjU8TH5m/Sa9Wks2zx7nk11W6vd5R9LREXUOIEREAVNLjiGx7zY1pceAmrlzftCpfu6DEla/VZ+o19AVWTwmy0I7pKPufC+09KJLYprJi6x4ma28N1QIvGOPlatVpija8FwForHBQ7NaRD2BhPfaL7wuW05Qz7H0Keyzb7rj/RvWuz5YrWdqaV7uBIWvcALMJkjkFsWjf58fVc72ndrx4EK6YJtl3nYGyoKlCzNDUPEGdJoiDqQIbZWNE6scdlZrCzQ7PAyVDKsBKWwirqK1e3dwrlbXKy0LOTy8lksLBcDmyY3FTBrtG+y2w1LHLgBMmQxqAsmCVpNK9pmMGrB7zq67hO0bVeEHLhGc5xiss3ekdJMgt789YiQaPiMuktq5w6Rix4lVZuaPhZidp2nosHR1Ai0l2uTUbXnZcMV2lAoDYTZMad5qJqxs4L0+mte7PN67fhFNA0WGd551nHGchuImCtkK6+tR8FBp3c9U2YL0mzxlKrYZeKwcnLs3jBRWETzj1C8ngDfgPp5qGtkSkONUlE119ZC+uufiAoLYLHGq6/EjleVB757bR0nW67connUbp2mQ7xlNeOdvvsrsErbFGSUjx0tnKWBqnYNslHWv6g7zabOC8LreM5cB8RUTX9qqzK11tQVclsAmrHrdXcJ2qtxu6T3/K1Scbz1GJ5XbVWXXHZVPfc0TvUFkC67pz+VvmoPyLOg814513Szo2vmV5PNXg2tQSVPzYrtFUkworHiY1XA33HiqntuzyVLTXZ09JK0XhiSzFo+/QYoc0OFhAI3ETU1qOycfXokIm0Nl+mpbdduLysnzMlhtBERSQF8/8Aa9SJQYLPxPcf0tl/kvoC+Ze2KL3qO3ZEPVo8lje8QZ6dGs3ROBhnP2XM6Z0c6C/3sKerOdXyn0XSMOc2qwZ86jaFzoTcHk71tSsWDR6O7VNqEZtnzN9LRwmqjTYb6c2JrfwwBIuMrB/VtWzfoKA8zLaz+EkDl9FoG6J95SIkOGQAydbsBLmvRB1PLXHB4bVfHCfPJ1cXtHAb85dsbM37BIc1rKX2sNkJkrK3Wz2AHaqoHZSvvRRwE/NbehdmoDJFwLz/AFGqzAVLNfQj8l3+ol3hHN++pFKdLvP6NG+4LodFdl2t70c6xFrR8IN0z8wW+hsDRJoAAuAAFlkhYrAaxjdZOrAi3cqyvb4jwIadJ5k8ssZVUKtlQGAIBCsEhcOIJ64bVS0yxG6UuTq16127mehNXBY5N8F8zt2X8tao8K1EyGye1wnLaRK1QBlbVZbVO+u/iF6DvneJV1Yg/ENqA9cemNZG8CojaUnf1nhg42bgoOMuHDbVVVuIK8Jx2TnMCqusW8QgwekjZbzIsFdY3rwjYTwnZW74javC7E75kbzWJkhV6s7uk7a7ZpklIkTPb1OJkPhFyg439TWbLjKQtsQmdvUiVe6oSChr7R+p15ncJWBVLEj63EbKrxxqUCZcbrLzc2vqvCdn7TZWa/xXWqJdh9LrTZLYFBY8JzZ0bXcgdLMsbhWoz39fIYeK8NWM+OTYgPH9N3l6qkjZ0d5qRzmzgVU4bOn1lyVkD6r7M486M5v4X+IHouwXD+ywH3MUmzWEuAXcLr0/Yj53ULFsgiItTEL5j7YoXeozrpRG8ZtK+nL5j7cy9sGjxGgFrYjg4fmaJeBWVyzBo9GlnstTPnjXZ+hVrDn7XrUUbTEN1p1Tts5rZwKQ0/C5p3EFcyUJLtH0MbISXDM2GK8+XhctD2erpEc7TdP5lumTyDszNaPs9VHjzlabfzFTWvTIxt++H8/8Opa44k52WHYrGv8AOWF1g8ljMNf28MyVzSduOFePqsDVou4dBfhwuXrXZu4i0FU8OhI53EFTD93WfEXhSVwXDMxLripB+M+M+RFvGpUjd+03Y3qQPA4G3dVWQVJBaXyvlnZMkLzW2VWyk4jbVcQoa28fqFV9gnJeFx2ng/khBYDXgbLHA12gE21LyeA8Gmuu812blVO6vdLwabd6T2Dhqm22UySBKpC2CYfPwvtNZnKTQZcFFxndPcLzVdYZbVBzhfurc0iV8xYKqpqBdPDdNzpVYAXDxUE4LTPbsqAdI1Cu+pRc/af1TO8huAumo8P2twuJNRko632nVjYzZUhJ7PzqkRbsNhkFUX4kc5kbrr7sFCNEa0TeWtxLpC22t5G5a+Pp6A3+aDsbM8tQeasoSfSIc4x7ZsZ7KuJ8SNiTwAlnDwmuepPapnyMcdrpDr3isCLp+PEqYAPytLj+6fgtVp5+eDCWrrXTydY8gVmQleZSG+7mtVSdOQ2mTO+enP05rUQtER4pnEJAxeTPgFuaFoqHDkZazhe7yCvsrh28lN9tn2rC+T7H7L6Xr0YjVlIg4TmMLl2a4v2YsPuYhuLgBwbX4rtF76nmCOPcsTaCIi0MguR9qNE16C4ynqOa7hPVPiuuWHpehiNAiQj87HDiRV1VZrMWjSqWyal7M/MdI0Ox1Ym07LOS18TQkVtbCHSwqOeK6aPBLHFrhIgkHeFALnK2SO/LTVz56/g52BpOkwyBInY5szzFZU26UdAjxXBoOsaxMjaujYd+d608KG00x4cGkOaTIiYu61LWNkZZyvB57KJQxiXnjJ63tWb4Q/UP+Ky29rGXwj0PiVknRMA2w2cCQEGgYB+SW57vRZbqX4LOGoX5Irb2qhf9OINwF/8A3FkN7Swj8sXkL7RU+xVHs9Au1h/ePOSkNAQhYX82eqj/AMPkj9z8GXD01DNjIk93D8ayYekQbGRP2jda9YkPRLW2GJyashlHle7k1MUj9x8F0SmyEyyIBslP/wBiwo2nWNthxL7m/wD1WQ+BOVbtlTfVY0TRjDbrdB/ki+iMaj4KHdpodf8ADfyaOuuVjxe1jflhnm0f4lZg0JC/C79QuttKk3RUD/psO+R6AFTuo9ht1D8o0sTta8WQ2je4kS2yDVjntRSH/DqbmtcfFxXUQ6NDb8MOC38rW61f5QDNWyu8QSBzJU/Vq8RH0L33M452kqW6zX/thC/bqzHNP9LTX2mNxiGXIGpdg4ytq3loHhM1KBM7/Hh8QPIKP1GOoolaRv7pM5BnZqMTN2oMSTWsyD2WHzRCfyifiuhLt3OX+M1Fz+PI+Nah6ixmi0dS75MCBoSA35NY/wBTp9Atg0BtTWho2ABLMy5FqrmsnKT7ZtGuMekSLs/dWQhWqhnMlm0GDrODRWSQBxMlKRFksI+udhKNqUNmLiXc6vJdCqKBRxDhsYPlaByCvXWisJI+bnLdJsIiKxUIiID417SdEmFS3PHwxRrjfY4c/FchJfbvaBof39GJaJvh98bR8w5V8F8WpEmiZsXPuhifHk7mjvTrw/BWCtI52rTWk3y6iSz36XhD8XL6LT6VpjHxGPYTVKcwbjMKa4Szyuyb7oSisPpo61rjj5cvqrmu2nm4T3VStuWvgUlj/hcHbpdVksdLORJeZxa7PYmpLKMvXOJ/d4EGteF2Mung8CapB4cxutIUmvuB4V+Ej4quCCyrAcmjZ+KtegjZ+w7FAHDpOrk0XL3WzXVga5HkoBZuHiJ4A6okd68JljylZgLyq5zySNoBcZJPNVeA7pwtTAJaw2cwRztCGJtP6geswfooE79/esus8EJO3jrcayEwSSMTb1Z4bVFzhs/b9eCgX7evQ92cyhcdv7vRMEnutw4j/ivC7b1eeqgXb+GsF4XZm5TgkkX7f/JeB09vI+KgDmZTNxU4BI8uHpaEaF4FYBn7qSrYYM1rsfZ5o73lJDiO7DGtxuXKQWr7D2J0V7ijgkSe/vHEYDOK9FEMy/g52stxDHudCiIugccIiIAiIgBC+Odv+y/uohcB/CcSW7NnBfY1g6a0Y2kQXQ3Xio4OuKpZHcjSue1/B+c3aIhfMC7+4jwICwdJaJYIbjDFYrtJsurK6zSWj3wYjmPBDmkg+u7asCIyrPn5Lwb5JnajXXKPRy9F0WIjA5j9V23MwrBFpUG3vt297ras3RsPUc9lwNW41jOxbCS0lY0+eUUqoi48cNexrqJ2iY6p4Ld1YzwW4gUkPALXawurJuwnOretfSaCx/xNG8VHotc/Q72HWgvIOBOZ8VTbXLrgu3dX2ty/s6QkcOY5kzuvUp571U9nS2S5qj6dcw6sduyYt44jct1ApTXibSCK+HAbcSs5VSjyzWu6E+u/Yy82E7pF1QAKA9c/hma1SXZyQFLWt4455qmDUkeHIfSvwUZ7rrh5urQuzx3HooF3l47PNMEkp/X4hbVtURmqajnA9CvM1/VME5Jk5rwxBXhOfqog5+yJgZJTUhmaiApAKcFWwFc1ua1GG1bLRej3xYjWMEy4y+pVkjGyaSybzsPoEx4oc4fw2GbtpuavrSwNCaMbR4LYbbrTiTaVnro1Q2RwcO612SyERFoYhERAEREAREQHO9sOzbaUzWaAIrfhP4h+E+q+R0qiuY4tcCHAkEX1L78ub7VdlW0ka7JNigW3OlYD6rz3U7uV2evTajZ6ZdHw3SUPVc2ILBU78pv4LI1cFtafQHMc6HEaQ4TBBzZuWmgN1D7p29hxGG8Ly9rHsdJT2y3Lpk5KJCvc3P3UC3ObVQ9KkYlJozYgk8A+K0sfRMSEdaC4ndbyvXSaqjq5yFeM3EysqhPvv3NJQ9OVyiiR/FLxFq3TI4cJtIIxz5rHpVBZEtFdxFR8K1rH6LiQzOEZ7qjyvV8Ql8Ge62vv1L+zeTXoK09H0o4d14r5HktjBpTHWHgalSVckaw1EJeS2ec1L0Be6u1ehuczWeDXcRAzUpAZ+6kBnJUgzNXopwVciIZmv0VjWbPDzCsZCq+g8lsNGaKiRnBkNpJN1wxM1KWejKdqXZj0Oiue4NaJuJkAMV9c7JdnRRWTdIxXWnDYF52W7MMoo1j3ohFZw2D1XQr201beX2cnUajfwugiItzyhERAEREAREQBERAEREBqtPaBhUpsniTh8LxaPUbF8u7UdkYsIHWBLQZtiNsBungvsy8c0ESImDaCsp1KXPk2rvlDjwfnSix9YmG/uxBaMdoWQ6HsX03tV7OIFJ78EmDFFbSPhntGG5cNTNA0ujzFIhGQ/ms70M7TKtvELy2UtcnQp1MXw2agsUSxZvuxvUfdrE9e4wyxeBiy/doYSE7jDiQA6pzQ7eJrEdohvylzeMx+7yW491n6r33WCspNdGclGXaNI3R8RvwuB5t9Vcxsa9s+LT4yW390rBDVt7M/ppdNo1kMRL2O5s8nLKhsefllvcB4TXR6L7M0iNLVhlrT8zqh1t4Lt9Edi4MKTov8V234Rwv4rSNcpeDz2XRj+TZxegey8ekEVe7ZbrkE8p28l9L0LoiHRoepDH5nG1xxPos9olULF6vVCtRPDOxzCIiuZhERAEREAREQBERAEREAREQBERAEREBrKZoCjRK3wWTxAkeYWipfs/gu/wBt72bDJw8iuwRUlCL7RpG2cemfOo/s8iD4IrDvBHhNYUXsLSgagx20O9QvqSLN6eBqtVYj5bC7DUomsMAxLvRZkH2fRp96JDA2TPkF9GRStPAPVWM46jez+EPjiPdukPVb6g6Ao8KRZCbMXms8ytmiuoRXSMpWzl2wiIrmY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554163"/>
            <a:ext cx="3238500" cy="3238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6" name="AutoShape 12" descr="data:image/jpeg;base64,/9j/4AAQSkZJRgABAQAAAQABAAD/2wCEAAkGBxQTEhUUEhQVFhUXGBcYGBgYGBkbGBoYFRUXGBcaGhoYHCggGhwlHBUVITEiJSksLi4uFx8zODMsNygtLisBCgoKDg0OGhAQGywkICAsLCwsLCwsLCwsLCwsLCwsLCwsLCwsLCwsLCwsLCwsLCwsLCwsLCwsLCwsLCwsLCwsOP/AABEIAOEA4QMBIgACEQEDEQH/xAAcAAEAAgMBAQEAAAAAAAAAAAAAAgMEBQYBBwj/xABBEAABAgIGBwUGBAUDBQAAAAABAAIDEQQhMUFR8AUSYXGBkaEGIrHB0QcTMkLh8VJykqIjQ2KCwhQz0lODsrPT/8QAGgEBAAMBAQEAAAAAAAAAAAAAAAECAwUEBv/EACsRAAICAQQBAwMEAwEAAAAAAAABAgMRBBIhMUEiUWETMkIUJHGhUoHBI//aAAwDAQACEQMRAD8A+4oiIAiIgCIiAIiIAiIgCKqkUljBN7mtGJIHitJT+2dDgjvRgdwJnuuKq5JdstGEpdI6BFxkf2gw/wCVBe7AuIYOs3dFjP7fPugNGM3k+QWb1Fa8my0tr/E7xFw47f4wP3/RWwu37PmguG5wPiAo/U1e5L0l3+J2aLnaN2zorqi5zPzNMuYmt1RadDif7b2u3EFaxnGXTMZVzj9yMhERWKBERAEREAREQBERAEREAREQBERAEREARYukNIQ4LdeI4AdTsAvXz7Tna6LGm2H3IdlVp3nyCysujX2bU0TtfB2Glu08CBVra7vwt8zYFx+ku2UeJUwiG3ZbzPlJc2TNap8Q0lxZDJEJp77x8x/C3ZtXhlqJz64R04aSuvvll9L0nFjvLYZLpVOiuJLRsb+Iq2i0BrKzNz73urdww3BZUGA1oDWiQFgCtDF55Sb6PVGKXZWApCeCsENTDdirgtkpAUtRWhq8cFOMEZKnNUQ4tMwSCLxUVaSolqfwDcaN7X0iFIOIiNwdbL81q7HRHayBGIaT7t5udZwNi+aFiqc2S2hqpw75PPZo659cP4Pt6L5doDtXFgENeS+HgbRuPkvomi9KQ47NaG6eIvG8LoVXxs67OVdp51Pnr3M1ERbGAREQBERAEREAREQBERAFqe0GnodGb3q3n4W37zgE7RabZRYesZF5qY3E7cAvlNOpr4z3PiGbjmXovNfeocLs9el0zseX0X6U0nEpD9eIZ4C4DABYgXgGc2FY2lqd7mGTa81NF5cbKlzOZs7HphHjwYmlI5iPFHhGRP8AuOHytv4rb0SjNY0MYJBtQHrtWFoPRphM71cR/eebTPDh6ragK8n+K8FYr8mA1WNC8CnJQkWbGqklMDOZJnNqnBXJGSiW5sVk0TAyVkZzJQLc5zNWnpwut6KJGcjBVwSmVKL2qNMpTIYnEe1o2mU9wtP3XPUztawVQ2F213dHqVMa5S6RErIx7Zu3tV2j9IRIDw+G4g9DsOxcYdL0uPVDB/sb/kZrw6Gpjviilv5orp8hNXVO3lywUdymsKLaP0H2b7RMpTZfDEFrcdrcQt2vzboyh02jvbEh0itpn8Tz4hfe+zOmRSYLXTHvAJPaLnehXQptUuG8s5eoocPUlhG3REW55QiIgCIiAIiIAsXSdPZAhOiPMmtHM3BZS+WdutPmNFMJh/hwzKr5ni08LBxWV1irjk309LtntNPpfSj6RFMR5rNQFzW3DdtWO0ZzaNqpZnPkrWrjyk28s70YqKwi1gzm0LT0Uf6ilGJ/Kg1NwL8Ru9Fdp6ne6gnV+J/daNpvxCzNEUL3MJjLwJuN+s607fotYemO4yn6pbfYzgM58VMDOb1Foz9cFYM+W+9USLs9AVgCiM8fpepgZ8tlSsVYC9lnwzWvRxzxXufspwVIEJLP39UivDa3GrE5tWLGivI7vdGN/AWN3mvcrRg30VlZGPZKl0xkMTe6WF5O4ATK5rSvaJ5mITdQYurdwFg6rLbQnRCSwW2vdMg7ja7hVtWfQ9EQ4dctZ34jbwFjfFaYhDvlmac59cI5KjaDjxzrvJaD8z56x3C3wW8ofZiDDtBiO/rr/aKhxW9cb88/RQdhnCwcFnO6T4XCNIUxXL5ZWGyEgJAXD0FV68eM/ZTOfsPNRzj4VYrBm5jPGclZOidJvo8URIbt4uIvBVL82eArVDxLMvEom08os4qSwz7do6mtjQ2xGGYcORvCyV8y9n+m/dxPcvPciWV1B13OxfTV2KbFZHJ8/fS6p7QiItTEIiIAiIgOe7dac/0lEiRAe+7uQ/zOqB4Wr5Cyqo21Tn57dq3Xtb0v7ykw4IPdhva3e613kOC0gObuK5uqnuZ29DVtjl9svZnPmrYdqpGfukWkCGxzz8oJq3Yb5LxpZZ7HwsmsiH39ODbWQRrHDWH1K6IHPmPRc52Rhkw3xTbEebcBturJXQtN/wB6j4ylYtrXzt9jCpcbn5LQdvUc5HYrG+G7nUqhv67du9WtN9kr5Cq6uSzRdloz9xcrGt65IO3BVN4DjYcLxJexIgaCXEBox2XVyrmrooy04nMreIWLSKcNYsZ3nCo191t/eIv2CvctZT9JudUNZjKxhEcDs+Qddyt0fR3Ftmoy6oT4YbyFuoJcyPPKxt4gZUMCc3kviYCoAHo0bbTtV/uy7/cM79UDujh8281bFKEwNEmirfWefxHaVYTVXmfjwUSsb4RMKUuXyzx+eGbAoO+sutnqrAN86rq5WHcq55tGHE71kzdEHZ+/ooHNou5mxTPh5HGwcFU4y9a5X8XKjLo8dh0+grvvUCbulvQVC1enIG62qtQdhvq53Cs8VUsiLsifk1UP4Dl9VfO7p9AqomfsFBKKg4gzE99fovsnZnSYpFHY/wCaWq78wt9V8YeK7M+K7H2a6S1YroTjU8TH5m/Sa9Wks2zx7nk11W6vd5R9LREXUOIEREAVNLjiGx7zY1pceAmrlzftCpfu6DEla/VZ+o19AVWTwmy0I7pKPufC+09KJLYprJi6x4ma28N1QIvGOPlatVpija8FwForHBQ7NaRD2BhPfaL7wuW05Qz7H0Keyzb7rj/RvWuz5YrWdqaV7uBIWvcALMJkjkFsWjf58fVc72ndrx4EK6YJtl3nYGyoKlCzNDUPEGdJoiDqQIbZWNE6scdlZrCzQ7PAyVDKsBKWwirqK1e3dwrlbXKy0LOTy8lksLBcDmyY3FTBrtG+y2w1LHLgBMmQxqAsmCVpNK9pmMGrB7zq67hO0bVeEHLhGc5xiss3ekdJMgt789YiQaPiMuktq5w6Rix4lVZuaPhZidp2nosHR1Ai0l2uTUbXnZcMV2lAoDYTZMad5qJqxs4L0+mte7PN67fhFNA0WGd551nHGchuImCtkK6+tR8FBp3c9U2YL0mzxlKrYZeKwcnLs3jBRWETzj1C8ngDfgPp5qGtkSkONUlE119ZC+uufiAoLYLHGq6/EjleVB757bR0nW67connUbp2mQ7xlNeOdvvsrsErbFGSUjx0tnKWBqnYNslHWv6g7zabOC8LreM5cB8RUTX9qqzK11tQVclsAmrHrdXcJ2qtxu6T3/K1Scbz1GJ5XbVWXXHZVPfc0TvUFkC67pz+VvmoPyLOg814513Szo2vmV5PNXg2tQSVPzYrtFUkworHiY1XA33HiqntuzyVLTXZ09JK0XhiSzFo+/QYoc0OFhAI3ETU1qOycfXokIm0Nl+mpbdduLysnzMlhtBERSQF8/8Aa9SJQYLPxPcf0tl/kvoC+Ze2KL3qO3ZEPVo8lje8QZ6dGs3ROBhnP2XM6Z0c6C/3sKerOdXyn0XSMOc2qwZ86jaFzoTcHk71tSsWDR6O7VNqEZtnzN9LRwmqjTYb6c2JrfwwBIuMrB/VtWzfoKA8zLaz+EkDl9FoG6J95SIkOGQAydbsBLmvRB1PLXHB4bVfHCfPJ1cXtHAb85dsbM37BIc1rKX2sNkJkrK3Wz2AHaqoHZSvvRRwE/NbehdmoDJFwLz/AFGqzAVLNfQj8l3+ol3hHN++pFKdLvP6NG+4LodFdl2t70c6xFrR8IN0z8wW+hsDRJoAAuAAFlkhYrAaxjdZOrAi3cqyvb4jwIadJ5k8ssZVUKtlQGAIBCsEhcOIJ64bVS0yxG6UuTq16127mehNXBY5N8F8zt2X8tao8K1EyGye1wnLaRK1QBlbVZbVO+u/iF6DvneJV1Yg/ENqA9cemNZG8CojaUnf1nhg42bgoOMuHDbVVVuIK8Jx2TnMCqusW8QgwekjZbzIsFdY3rwjYTwnZW74javC7E75kbzWJkhV6s7uk7a7ZpklIkTPb1OJkPhFyg439TWbLjKQtsQmdvUiVe6oSChr7R+p15ncJWBVLEj63EbKrxxqUCZcbrLzc2vqvCdn7TZWa/xXWqJdh9LrTZLYFBY8JzZ0bXcgdLMsbhWoz39fIYeK8NWM+OTYgPH9N3l6qkjZ0d5qRzmzgVU4bOn1lyVkD6r7M486M5v4X+IHouwXD+ywH3MUmzWEuAXcLr0/Yj53ULFsgiItTEL5j7YoXeozrpRG8ZtK+nL5j7cy9sGjxGgFrYjg4fmaJeBWVyzBo9GlnstTPnjXZ+hVrDn7XrUUbTEN1p1Tts5rZwKQ0/C5p3EFcyUJLtH0MbISXDM2GK8+XhctD2erpEc7TdP5lumTyDszNaPs9VHjzlabfzFTWvTIxt++H8/8Opa44k52WHYrGv8AOWF1g8ljMNf28MyVzSduOFePqsDVou4dBfhwuXrXZu4i0FU8OhI53EFTD93WfEXhSVwXDMxLripB+M+M+RFvGpUjd+03Y3qQPA4G3dVWQVJBaXyvlnZMkLzW2VWyk4jbVcQoa28fqFV9gnJeFx2ng/khBYDXgbLHA12gE21LyeA8Gmuu812blVO6vdLwabd6T2Dhqm22UySBKpC2CYfPwvtNZnKTQZcFFxndPcLzVdYZbVBzhfurc0iV8xYKqpqBdPDdNzpVYAXDxUE4LTPbsqAdI1Cu+pRc/af1TO8huAumo8P2twuJNRko632nVjYzZUhJ7PzqkRbsNhkFUX4kc5kbrr7sFCNEa0TeWtxLpC22t5G5a+Pp6A3+aDsbM8tQeasoSfSIc4x7ZsZ7KuJ8SNiTwAlnDwmuepPapnyMcdrpDr3isCLp+PEqYAPytLj+6fgtVp5+eDCWrrXTydY8gVmQleZSG+7mtVSdOQ2mTO+enP05rUQtER4pnEJAxeTPgFuaFoqHDkZazhe7yCvsrh28lN9tn2rC+T7H7L6Xr0YjVlIg4TmMLl2a4v2YsPuYhuLgBwbX4rtF76nmCOPcsTaCIi0MguR9qNE16C4ynqOa7hPVPiuuWHpehiNAiQj87HDiRV1VZrMWjSqWyal7M/MdI0Ox1Ym07LOS18TQkVtbCHSwqOeK6aPBLHFrhIgkHeFALnK2SO/LTVz56/g52BpOkwyBInY5szzFZU26UdAjxXBoOsaxMjaujYd+d608KG00x4cGkOaTIiYu61LWNkZZyvB57KJQxiXnjJ63tWb4Q/UP+Ky29rGXwj0PiVknRMA2w2cCQEGgYB+SW57vRZbqX4LOGoX5Irb2qhf9OINwF/8A3FkN7Swj8sXkL7RU+xVHs9Au1h/ePOSkNAQhYX82eqj/AMPkj9z8GXD01DNjIk93D8ayYekQbGRP2jda9YkPRLW2GJyashlHle7k1MUj9x8F0SmyEyyIBslP/wBiwo2nWNthxL7m/wD1WQ+BOVbtlTfVY0TRjDbrdB/ki+iMaj4KHdpodf8ADfyaOuuVjxe1jflhnm0f4lZg0JC/C79QuttKk3RUD/psO+R6AFTuo9ht1D8o0sTta8WQ2je4kS2yDVjntRSH/DqbmtcfFxXUQ6NDb8MOC38rW61f5QDNWyu8QSBzJU/Vq8RH0L33M452kqW6zX/thC/bqzHNP9LTX2mNxiGXIGpdg4ytq3loHhM1KBM7/Hh8QPIKP1GOoolaRv7pM5BnZqMTN2oMSTWsyD2WHzRCfyifiuhLt3OX+M1Fz+PI+Nah6ixmi0dS75MCBoSA35NY/wBTp9Atg0BtTWho2ABLMy5FqrmsnKT7ZtGuMekSLs/dWQhWqhnMlm0GDrODRWSQBxMlKRFksI+udhKNqUNmLiXc6vJdCqKBRxDhsYPlaByCvXWisJI+bnLdJsIiKxUIiID417SdEmFS3PHwxRrjfY4c/FchJfbvaBof39GJaJvh98bR8w5V8F8WpEmiZsXPuhifHk7mjvTrw/BWCtI52rTWk3y6iSz36XhD8XL6LT6VpjHxGPYTVKcwbjMKa4Szyuyb7oSisPpo61rjj5cvqrmu2nm4T3VStuWvgUlj/hcHbpdVksdLORJeZxa7PYmpLKMvXOJ/d4EGteF2Mung8CapB4cxutIUmvuB4V+Ej4quCCyrAcmjZ+KtegjZ+w7FAHDpOrk0XL3WzXVga5HkoBZuHiJ4A6okd68JljylZgLyq5zySNoBcZJPNVeA7pwtTAJaw2cwRztCGJtP6geswfooE79/esus8EJO3jrcayEwSSMTb1Z4bVFzhs/b9eCgX7evQ92cyhcdv7vRMEnutw4j/ivC7b1eeqgXb+GsF4XZm5TgkkX7f/JeB09vI+KgDmZTNxU4BI8uHpaEaF4FYBn7qSrYYM1rsfZ5o73lJDiO7DGtxuXKQWr7D2J0V7ijgkSe/vHEYDOK9FEMy/g52stxDHudCiIugccIiIAiIgBC+Odv+y/uohcB/CcSW7NnBfY1g6a0Y2kQXQ3Xio4OuKpZHcjSue1/B+c3aIhfMC7+4jwICwdJaJYIbjDFYrtJsurK6zSWj3wYjmPBDmkg+u7asCIyrPn5Lwb5JnajXXKPRy9F0WIjA5j9V23MwrBFpUG3vt297ras3RsPUc9lwNW41jOxbCS0lY0+eUUqoi48cNexrqJ2iY6p4Ld1YzwW4gUkPALXawurJuwnOretfSaCx/xNG8VHotc/Q72HWgvIOBOZ8VTbXLrgu3dX2ty/s6QkcOY5kzuvUp571U9nS2S5qj6dcw6sduyYt44jct1ApTXibSCK+HAbcSs5VSjyzWu6E+u/Yy82E7pF1QAKA9c/hma1SXZyQFLWt4455qmDUkeHIfSvwUZ7rrh5urQuzx3HooF3l47PNMEkp/X4hbVtURmqajnA9CvM1/VME5Jk5rwxBXhOfqog5+yJgZJTUhmaiApAKcFWwFc1ua1GG1bLRej3xYjWMEy4y+pVkjGyaSybzsPoEx4oc4fw2GbtpuavrSwNCaMbR4LYbbrTiTaVnro1Q2RwcO612SyERFoYhERAEREAREQHO9sOzbaUzWaAIrfhP4h+E+q+R0qiuY4tcCHAkEX1L78ub7VdlW0ka7JNigW3OlYD6rz3U7uV2evTajZ6ZdHw3SUPVc2ILBU78pv4LI1cFtafQHMc6HEaQ4TBBzZuWmgN1D7p29hxGG8Ly9rHsdJT2y3Lpk5KJCvc3P3UC3ObVQ9KkYlJozYgk8A+K0sfRMSEdaC4ndbyvXSaqjq5yFeM3EysqhPvv3NJQ9OVyiiR/FLxFq3TI4cJtIIxz5rHpVBZEtFdxFR8K1rH6LiQzOEZ7qjyvV8Ql8Ge62vv1L+zeTXoK09H0o4d14r5HktjBpTHWHgalSVckaw1EJeS2ec1L0Be6u1ehuczWeDXcRAzUpAZ+6kBnJUgzNXopwVciIZmv0VjWbPDzCsZCq+g8lsNGaKiRnBkNpJN1wxM1KWejKdqXZj0Oiue4NaJuJkAMV9c7JdnRRWTdIxXWnDYF52W7MMoo1j3ohFZw2D1XQr201beX2cnUajfwugiItzyhERAEREAREQBERAEREBqtPaBhUpsniTh8LxaPUbF8u7UdkYsIHWBLQZtiNsBungvsy8c0ESImDaCsp1KXPk2rvlDjwfnSix9YmG/uxBaMdoWQ6HsX03tV7OIFJ78EmDFFbSPhntGG5cNTNA0ujzFIhGQ/ms70M7TKtvELy2UtcnQp1MXw2agsUSxZvuxvUfdrE9e4wyxeBiy/doYSE7jDiQA6pzQ7eJrEdohvylzeMx+7yW491n6r33WCspNdGclGXaNI3R8RvwuB5t9Vcxsa9s+LT4yW390rBDVt7M/ppdNo1kMRL2O5s8nLKhsefllvcB4TXR6L7M0iNLVhlrT8zqh1t4Lt9Edi4MKTov8V234Rwv4rSNcpeDz2XRj+TZxegey8ekEVe7ZbrkE8p28l9L0LoiHRoepDH5nG1xxPos9olULF6vVCtRPDOxzCIiuZhERAEREAREQBERAEREAREQBERAEREBrKZoCjRK3wWTxAkeYWipfs/gu/wBt72bDJw8iuwRUlCL7RpG2cemfOo/s8iD4IrDvBHhNYUXsLSgagx20O9QvqSLN6eBqtVYj5bC7DUomsMAxLvRZkH2fRp96JDA2TPkF9GRStPAPVWM46jez+EPjiPdukPVb6g6Ao8KRZCbMXms8ytmiuoRXSMpWzl2wiIrmY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554163"/>
            <a:ext cx="3238500" cy="3238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40" name="Picture 16" descr="http://www.intertribalsports.org/wp-content/uploads/2012/04/soccer-bal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520898" cy="504056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1403648" y="332656"/>
            <a:ext cx="55446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403648" y="980728"/>
            <a:ext cx="316835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403648" y="1772816"/>
            <a:ext cx="568863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403648" y="2564904"/>
            <a:ext cx="55446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2" name="Picture 2" descr="http://www.flp.edu.hk/pth/icon/icon3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864096" cy="799289"/>
          </a:xfrm>
          <a:prstGeom prst="rect">
            <a:avLst/>
          </a:prstGeom>
          <a:noFill/>
        </p:spPr>
      </p:pic>
      <p:sp>
        <p:nvSpPr>
          <p:cNvPr id="21" name="矩形 20"/>
          <p:cNvSpPr/>
          <p:nvPr/>
        </p:nvSpPr>
        <p:spPr>
          <a:xfrm>
            <a:off x="1403648" y="4077072"/>
            <a:ext cx="37444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403648" y="4869160"/>
            <a:ext cx="619268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1026" name="Picture 2" descr="https://encrypted-tbn3.gstatic.com/images?q=tbn:ANd9GcS-Zyd_9UWB9fTSe3UVHrXMNZ5F3jzAuAh-qsribQIO2xoI_h6hrw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653136"/>
            <a:ext cx="1584176" cy="792088"/>
          </a:xfrm>
          <a:prstGeom prst="rect">
            <a:avLst/>
          </a:prstGeom>
          <a:noFill/>
        </p:spPr>
      </p:pic>
      <p:sp>
        <p:nvSpPr>
          <p:cNvPr id="23" name="矩形 22"/>
          <p:cNvSpPr/>
          <p:nvPr/>
        </p:nvSpPr>
        <p:spPr>
          <a:xfrm>
            <a:off x="1907704" y="6353944"/>
            <a:ext cx="55446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6" name="irc_mi" descr="http://3.bp.blogspot.com/_KdlnTIBw19U/TLSN-YNhUTI/AAAAAAAAABY/BWHNkJFIE9g/s1600/LogoTableTennis.gif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52" b="4938"/>
          <a:stretch>
            <a:fillRect/>
          </a:stretch>
        </p:blipFill>
        <p:spPr bwMode="auto">
          <a:xfrm rot="21377418">
            <a:off x="6679816" y="1652453"/>
            <a:ext cx="751505" cy="62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payload76.cargocollective.com/1/0/727/3822525/WalkTheDog_skwirrol_09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1156940" cy="864096"/>
          </a:xfrm>
          <a:prstGeom prst="rect">
            <a:avLst/>
          </a:prstGeom>
          <a:noFill/>
        </p:spPr>
      </p:pic>
      <p:pic>
        <p:nvPicPr>
          <p:cNvPr id="10" name="Picture 10" descr="https://encrypted-tbn0.gstatic.com/images?q=tbn:ANd9GcTx5iY1eKUK1fGsk9pzs-hMjVwaqdZZVk_npe3s1PE5eAlk_Qp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581128"/>
            <a:ext cx="1224137" cy="965185"/>
          </a:xfrm>
          <a:prstGeom prst="rect">
            <a:avLst/>
          </a:prstGeom>
          <a:noFill/>
        </p:spPr>
      </p:pic>
      <p:pic>
        <p:nvPicPr>
          <p:cNvPr id="3" name="Picture 2" descr="http://www.computerworld.com/common/images/site/features/2011/01/abacus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5453">
            <a:off x="6839568" y="2689641"/>
            <a:ext cx="708567" cy="504056"/>
          </a:xfrm>
          <a:prstGeom prst="rect">
            <a:avLst/>
          </a:prstGeom>
          <a:noFill/>
        </p:spPr>
      </p:pic>
      <p:pic>
        <p:nvPicPr>
          <p:cNvPr id="1038" name="Picture 14" descr="http://upload.wikimedia.org/wikipedia/commons/7/7a/Basketball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576064" cy="57606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200" y="1"/>
            <a:ext cx="6361782" cy="5242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4379" y="5523321"/>
            <a:ext cx="5625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go to church </a:t>
            </a:r>
            <a:endParaRPr lang="en-US" sz="6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310" y="0"/>
            <a:ext cx="4480270" cy="4720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611" y="5419943"/>
            <a:ext cx="7796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visit my grandparents</a:t>
            </a:r>
            <a:endParaRPr lang="en-US" sz="6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19678"/>
            <a:ext cx="41148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611" y="4912111"/>
            <a:ext cx="7796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go to Cub Scouts</a:t>
            </a:r>
            <a:endParaRPr lang="en-US" sz="6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760" y="0"/>
            <a:ext cx="6613716" cy="5315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611" y="5419942"/>
            <a:ext cx="7796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study with my tutor</a:t>
            </a:r>
            <a:endParaRPr lang="en-US" sz="6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211474"/>
            <a:ext cx="8128000" cy="267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611" y="4912110"/>
            <a:ext cx="7796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go to Brownies</a:t>
            </a:r>
            <a:endParaRPr lang="en-US" sz="6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0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333" y="236292"/>
            <a:ext cx="5246402" cy="4498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611" y="4912110"/>
            <a:ext cx="7796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have piano lessons</a:t>
            </a:r>
            <a:endParaRPr lang="en-US" sz="6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09" y="187235"/>
            <a:ext cx="5080949" cy="480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611" y="5281316"/>
            <a:ext cx="7796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paint pictures</a:t>
            </a:r>
            <a:endParaRPr lang="en-US" sz="6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C7C-8A7E-7545-BC63-3783409D84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ragon">
  <a:themeElements>
    <a:clrScheme name="Dragon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Dragon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rago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197</Words>
  <Application>Microsoft Office PowerPoint</Application>
  <PresentationFormat>全屏显示(4:3)</PresentationFormat>
  <Paragraphs>78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微軟正黑體</vt:lpstr>
      <vt:lpstr>新細明體</vt:lpstr>
      <vt:lpstr>ヒラギノ角ゴ Pro W3</vt:lpstr>
      <vt:lpstr>华文楷体</vt:lpstr>
      <vt:lpstr>Arial</vt:lpstr>
      <vt:lpstr>Calibri</vt:lpstr>
      <vt:lpstr>Cambria</vt:lpstr>
      <vt:lpstr>Cooper Black</vt:lpstr>
      <vt:lpstr>Maiandra GD</vt:lpstr>
      <vt:lpstr>Times New Roman</vt:lpstr>
      <vt:lpstr>Wingdings 2</vt:lpstr>
      <vt:lpstr>Office Theme</vt:lpstr>
      <vt:lpstr>Dragon</vt:lpstr>
      <vt:lpstr>Weekly Activities  (Present Tense)</vt:lpstr>
      <vt:lpstr>Lesson 1 Weekly Activities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Lesson 2 Weekly Activities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광민 이</dc:creator>
  <cp:lastModifiedBy>Bobbie Wang</cp:lastModifiedBy>
  <cp:revision>11</cp:revision>
  <dcterms:created xsi:type="dcterms:W3CDTF">2015-06-03T12:58:13Z</dcterms:created>
  <dcterms:modified xsi:type="dcterms:W3CDTF">2015-07-05T18:23:03Z</dcterms:modified>
</cp:coreProperties>
</file>