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76" r:id="rId1"/>
  </p:sldMasterIdLst>
  <p:notesMasterIdLst>
    <p:notesMasterId r:id="rId1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E, Fung King Jackie" initials="LFKJ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38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76"/>
    <p:restoredTop sz="94645"/>
  </p:normalViewPr>
  <p:slideViewPr>
    <p:cSldViewPr snapToGrid="0" snapToObjects="1">
      <p:cViewPr varScale="1">
        <p:scale>
          <a:sx n="46" d="100"/>
          <a:sy n="46" d="100"/>
        </p:scale>
        <p:origin x="-1133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55DE2E-C86C-2A4D-96D7-311871797923}" type="datetimeFigureOut">
              <a:rPr lang="en-US" smtClean="0"/>
              <a:t>7/1/2016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9C531A-CBA9-A241-A6B7-5A3CDAD4F3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650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C531A-CBA9-A241-A6B7-5A3CDAD4F34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856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C531A-CBA9-A241-A6B7-5A3CDAD4F34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432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0A8E0-1040-46A7-A047-05C150BCEC6B}" type="datetime1">
              <a:rPr lang="en-US" smtClean="0"/>
              <a:t>7/1/2016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4516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A3FE1-75F5-4D18-BAC3-534CF7A77FD4}" type="datetime1">
              <a:rPr lang="en-US" smtClean="0"/>
              <a:t>7/1/2016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04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6F5E6-17C4-4942-BE51-B636D7EA47BD}" type="datetime1">
              <a:rPr lang="en-US" smtClean="0"/>
              <a:t>7/1/2016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628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9AC5F-96DD-4617-8B72-44B33BDBD003}" type="datetime1">
              <a:rPr lang="en-US" smtClean="0"/>
              <a:t>7/1/2016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683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64400-65F5-4B53-8158-275A61871EC9}" type="datetime1">
              <a:rPr lang="en-US" smtClean="0"/>
              <a:t>7/1/2016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8914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B7378-F53C-4137-9932-1EA6D63865BC}" type="datetime1">
              <a:rPr lang="en-US" smtClean="0"/>
              <a:t>7/1/2016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770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2BFA-5DE5-4FED-B7B5-9C6784282CF8}" type="datetime1">
              <a:rPr lang="en-US" smtClean="0"/>
              <a:t>7/1/2016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2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57BDE-376A-437F-BF0A-86206F7D552A}" type="datetime1">
              <a:rPr lang="en-US" smtClean="0"/>
              <a:t>7/1/2016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37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C7A78-AC86-4BBC-84DF-5EA9D1BD9CB2}" type="datetime1">
              <a:rPr lang="en-US" smtClean="0"/>
              <a:t>7/1/2016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164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3E331-64E0-40E4-B3A2-454E46B1E4A9}" type="datetime1">
              <a:rPr lang="en-US" smtClean="0"/>
              <a:t>7/1/2016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927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202C3FF4-FF18-4A19-A09D-9E67EE471330}" type="datetime1">
              <a:rPr lang="en-US" smtClean="0"/>
              <a:t>7/1/2016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912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25A9D607-0266-4733-86A0-D46198BC21F2}" type="datetime1">
              <a:rPr lang="en-US" smtClean="0"/>
              <a:t>7/1/2016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860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dzeI93MszMk?t=11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CxjDkCxL1c&amp;list=PLe7rCRMc2z9USj46WcEgbY0UzwxlHfyzM&amp;index=3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6.jp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8.png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2240" y="1809969"/>
            <a:ext cx="6939520" cy="164592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Passive Voice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altLang="zh-TW" sz="3600" cap="none" dirty="0" smtClean="0"/>
              <a:t>Senior Primary</a:t>
            </a:r>
            <a:endParaRPr lang="en-US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1514" y="4000852"/>
            <a:ext cx="6358597" cy="1239894"/>
          </a:xfrm>
        </p:spPr>
        <p:txBody>
          <a:bodyPr>
            <a:noAutofit/>
          </a:bodyPr>
          <a:lstStyle/>
          <a:p>
            <a:r>
              <a:rPr lang="en-US" sz="2800" dirty="0" smtClean="0"/>
              <a:t>Mak, Tin Lun </a:t>
            </a:r>
            <a:r>
              <a:rPr lang="en-US" sz="2800" dirty="0" smtClean="0"/>
              <a:t>Colin; Lee, Fung King Jackie</a:t>
            </a:r>
            <a:endParaRPr lang="en-US" sz="2800" dirty="0" smtClean="0"/>
          </a:p>
          <a:p>
            <a:r>
              <a:rPr lang="en-US" sz="2800" dirty="0" smtClean="0"/>
              <a:t>The Education University of Hong Kong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20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022" y="1468849"/>
            <a:ext cx="6942667" cy="358222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99910" y="361245"/>
            <a:ext cx="36729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What happened?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2906670" y="4466297"/>
            <a:ext cx="33193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We were attacked.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66092" y="5627077"/>
            <a:ext cx="4279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u="sng" dirty="0" smtClean="0">
                <a:hlinkClick r:id="rId3"/>
              </a:rPr>
              <a:t>Source: https</a:t>
            </a:r>
            <a:r>
              <a:rPr lang="en-US" altLang="zh-TW" u="sng" dirty="0">
                <a:hlinkClick r:id="rId3"/>
              </a:rPr>
              <a:t>://youtu.be/dzeI93MszMk?t=11s</a:t>
            </a:r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592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40001" y="485422"/>
            <a:ext cx="416588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i="1" dirty="0" smtClean="0"/>
              <a:t>We were attacked.</a:t>
            </a:r>
            <a:endParaRPr lang="en-US" sz="44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191395" y="2666715"/>
            <a:ext cx="37586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Who</a:t>
            </a:r>
            <a:r>
              <a:rPr lang="en-US" sz="3200" dirty="0" smtClean="0">
                <a:solidFill>
                  <a:srgbClr val="0070C0"/>
                </a:solidFill>
              </a:rPr>
              <a:t> attacked them?</a:t>
            </a:r>
            <a:endParaRPr lang="en-US" sz="3200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0308" y="1795606"/>
            <a:ext cx="4795029" cy="228708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50480" y="3615363"/>
            <a:ext cx="24524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I don’t know.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61609" y="4860058"/>
            <a:ext cx="545617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i="1" dirty="0" smtClean="0"/>
              <a:t>Someone attacked them.</a:t>
            </a:r>
            <a:endParaRPr lang="en-US" sz="4400" i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383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6714" y="2013015"/>
            <a:ext cx="492987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2</a:t>
            </a:r>
            <a:r>
              <a:rPr lang="en-US" sz="4400" dirty="0" smtClean="0"/>
              <a:t>. We were attacked.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496714" y="743270"/>
            <a:ext cx="568020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1</a:t>
            </a:r>
            <a:r>
              <a:rPr lang="en-US" sz="4400" dirty="0" smtClean="0"/>
              <a:t>. Someone attacked us.</a:t>
            </a:r>
            <a:endParaRPr lang="en-US" sz="4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285068" y="1377244"/>
            <a:ext cx="1964266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1936045" y="2679060"/>
            <a:ext cx="3189111" cy="564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426590" y="1377244"/>
            <a:ext cx="493443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074723" y="2682653"/>
            <a:ext cx="652477" cy="5644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1490133" y="1377244"/>
            <a:ext cx="4536451" cy="801512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Down Arrow 22"/>
          <p:cNvSpPr/>
          <p:nvPr/>
        </p:nvSpPr>
        <p:spPr>
          <a:xfrm>
            <a:off x="3889023" y="2812730"/>
            <a:ext cx="756355" cy="13998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323302" y="4334933"/>
            <a:ext cx="38877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“ BE + Past Participle”</a:t>
            </a:r>
            <a:endParaRPr lang="en-US" sz="3200" dirty="0"/>
          </a:p>
        </p:txBody>
      </p:sp>
      <p:sp>
        <p:nvSpPr>
          <p:cNvPr id="25" name="Down Arrow 24"/>
          <p:cNvSpPr/>
          <p:nvPr/>
        </p:nvSpPr>
        <p:spPr>
          <a:xfrm>
            <a:off x="3889023" y="4932793"/>
            <a:ext cx="756355" cy="8322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118391" y="5783954"/>
            <a:ext cx="22976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Passive Voice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128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/>
      <p:bldP spid="25" grpId="0" animBg="1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2267" y="0"/>
            <a:ext cx="457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54755" y="620888"/>
            <a:ext cx="25548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u="sng" dirty="0" smtClean="0"/>
              <a:t>Judy Hopps</a:t>
            </a:r>
            <a:endParaRPr lang="en-US" sz="4000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817851" y="1478845"/>
            <a:ext cx="12442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Rabbit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817851" y="2063620"/>
            <a:ext cx="23404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Police officer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872300" y="3234621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u="sng" dirty="0">
                <a:hlinkClick r:id="rId3"/>
              </a:rPr>
              <a:t>https://www.youtube.com/watch?v=OCxjDkCxL1c&amp;list=PLe7rCRMc2z9USj46WcEgbY0UzwxlHfyzM&amp;index=3</a:t>
            </a:r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86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7688" y="372533"/>
            <a:ext cx="44214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Look at the sentences.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417688" y="1697757"/>
            <a:ext cx="65790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>
                <a:latin typeface="Comic Sans MS" charset="0"/>
                <a:ea typeface="新細明體" charset="-120"/>
                <a:cs typeface="Times New Roman" charset="0"/>
              </a:rPr>
              <a:t>1.	The </a:t>
            </a:r>
            <a:r>
              <a:rPr lang="en-GB" sz="2800" dirty="0">
                <a:latin typeface="Comic Sans MS" charset="0"/>
                <a:ea typeface="新細明體" charset="-120"/>
                <a:cs typeface="Times New Roman" charset="0"/>
              </a:rPr>
              <a:t>sheep </a:t>
            </a:r>
            <a:r>
              <a:rPr lang="en-GB" sz="2800" dirty="0" smtClean="0">
                <a:latin typeface="Comic Sans MS" charset="0"/>
                <a:ea typeface="新細明體" charset="-120"/>
                <a:cs typeface="Times New Roman" charset="0"/>
              </a:rPr>
              <a:t>were </a:t>
            </a:r>
            <a:r>
              <a:rPr lang="en-GB" sz="2800" dirty="0">
                <a:latin typeface="Comic Sans MS" charset="0"/>
                <a:ea typeface="新細明體" charset="-120"/>
                <a:cs typeface="Times New Roman" charset="0"/>
              </a:rPr>
              <a:t>bullied by the </a:t>
            </a:r>
            <a:r>
              <a:rPr lang="en-GB" sz="2800" dirty="0" smtClean="0">
                <a:latin typeface="Comic Sans MS" charset="0"/>
                <a:ea typeface="新細明體" charset="-120"/>
                <a:cs typeface="Times New Roman" charset="0"/>
              </a:rPr>
              <a:t>fox. 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417688" y="2920482"/>
            <a:ext cx="50433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latin typeface="Comic Sans MS" charset="0"/>
                <a:ea typeface="新細明體" charset="-120"/>
                <a:cs typeface="Times New Roman" charset="0"/>
              </a:rPr>
              <a:t>2</a:t>
            </a:r>
            <a:r>
              <a:rPr lang="en-GB" sz="2800" dirty="0" smtClean="0">
                <a:latin typeface="Comic Sans MS" charset="0"/>
                <a:ea typeface="新細明體" charset="-120"/>
                <a:cs typeface="Times New Roman" charset="0"/>
              </a:rPr>
              <a:t>.	The fox bullied the sheep.</a:t>
            </a: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714924" y="2122311"/>
            <a:ext cx="1964266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2325193" y="3330813"/>
            <a:ext cx="1228358" cy="1188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75106" y="2122311"/>
            <a:ext cx="1649506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3656218" y="3330813"/>
            <a:ext cx="1587416" cy="6235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403890" y="2122311"/>
            <a:ext cx="1253067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975106" y="3348337"/>
            <a:ext cx="1253067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7-Point Star 15"/>
          <p:cNvSpPr/>
          <p:nvPr/>
        </p:nvSpPr>
        <p:spPr>
          <a:xfrm>
            <a:off x="1509467" y="1258255"/>
            <a:ext cx="580784" cy="508000"/>
          </a:xfrm>
          <a:prstGeom prst="star7">
            <a:avLst/>
          </a:prstGeom>
          <a:solidFill>
            <a:srgbClr val="FFFF0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7-Point Star 16"/>
          <p:cNvSpPr/>
          <p:nvPr/>
        </p:nvSpPr>
        <p:spPr>
          <a:xfrm>
            <a:off x="4258307" y="2473061"/>
            <a:ext cx="580784" cy="508000"/>
          </a:xfrm>
          <a:prstGeom prst="star7">
            <a:avLst/>
          </a:prstGeom>
          <a:solidFill>
            <a:srgbClr val="FFFF0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3321" y="3854033"/>
            <a:ext cx="6091738" cy="2813199"/>
          </a:xfrm>
          <a:prstGeom prst="rect">
            <a:avLst/>
          </a:prstGeom>
        </p:spPr>
      </p:pic>
      <p:sp>
        <p:nvSpPr>
          <p:cNvPr id="8" name="5-Point Star 7"/>
          <p:cNvSpPr/>
          <p:nvPr/>
        </p:nvSpPr>
        <p:spPr>
          <a:xfrm>
            <a:off x="5844619" y="1341138"/>
            <a:ext cx="386500" cy="356619"/>
          </a:xfrm>
          <a:prstGeom prst="star5">
            <a:avLst/>
          </a:prstGeom>
          <a:solidFill>
            <a:srgbClr val="DC38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5-Point Star 18"/>
          <p:cNvSpPr/>
          <p:nvPr/>
        </p:nvSpPr>
        <p:spPr>
          <a:xfrm>
            <a:off x="1316217" y="2490088"/>
            <a:ext cx="386500" cy="356619"/>
          </a:xfrm>
          <a:prstGeom prst="star5">
            <a:avLst/>
          </a:prstGeom>
          <a:solidFill>
            <a:srgbClr val="DC38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97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6" grpId="0" animBg="1"/>
      <p:bldP spid="17" grpId="0" animBg="1"/>
      <p:bldP spid="8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3822" y="632178"/>
            <a:ext cx="82860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Judy has finished investigating a bank robbery case.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99424">
                        <a14:foregroundMark x1="75216" y1="96508" x2="75216" y2="96508"/>
                        <a14:foregroundMark x1="40346" y1="40223" x2="40346" y2="40223"/>
                        <a14:foregroundMark x1="73775" y1="41201" x2="73775" y2="41201"/>
                        <a14:backgroundMark x1="24784" y1="43156" x2="24784" y2="43156"/>
                        <a14:backgroundMark x1="23631" y1="52933" x2="23631" y2="52933"/>
                        <a14:backgroundMark x1="22190" y1="45950" x2="22190" y2="459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7554" y="1756721"/>
            <a:ext cx="2472268" cy="510127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3822" y="2544760"/>
            <a:ext cx="65136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Look at the pictures and write a </a:t>
            </a:r>
            <a:r>
              <a:rPr lang="en-US" sz="3600" u="sng" dirty="0" smtClean="0"/>
              <a:t>news report </a:t>
            </a:r>
            <a:r>
              <a:rPr lang="en-US" sz="3600" dirty="0" smtClean="0"/>
              <a:t>on the case.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599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111" y="570089"/>
            <a:ext cx="3747911" cy="2810933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316089" y="316089"/>
            <a:ext cx="745067" cy="722489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Al Bayan Plain" charset="-78"/>
                <a:ea typeface="Al Bayan Plain" charset="-78"/>
                <a:cs typeface="Al Bayan Plain" charset="-78"/>
              </a:rPr>
              <a:t>1</a:t>
            </a:r>
            <a:endParaRPr lang="en-US" dirty="0">
              <a:latin typeface="Al Bayan Plain" charset="-78"/>
              <a:ea typeface="Al Bayan Plain" charset="-78"/>
              <a:cs typeface="Al Bayan Plain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110" y="3635022"/>
            <a:ext cx="3747911" cy="281093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>
                        <a14:foregroundMark x1="33462" y1="17077" x2="33462" y2="17077"/>
                        <a14:foregroundMark x1="40308" y1="15385" x2="40308" y2="15385"/>
                        <a14:foregroundMark x1="40308" y1="11077" x2="40308" y2="1107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3334" y="491066"/>
            <a:ext cx="3245555" cy="3245555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5503334" y="361245"/>
            <a:ext cx="745067" cy="722489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Al Bayan Plain" charset="-78"/>
                <a:ea typeface="Al Bayan Plain" charset="-78"/>
                <a:cs typeface="Al Bayan Plain" charset="-78"/>
              </a:rPr>
              <a:t>2</a:t>
            </a:r>
            <a:endParaRPr lang="en-US" dirty="0">
              <a:latin typeface="Al Bayan Plain" charset="-78"/>
              <a:ea typeface="Al Bayan Plain" charset="-78"/>
              <a:cs typeface="Al Bayan Plain" charset="-78"/>
            </a:endParaRPr>
          </a:p>
        </p:txBody>
      </p:sp>
      <p:sp>
        <p:nvSpPr>
          <p:cNvPr id="7" name="Oval 6"/>
          <p:cNvSpPr/>
          <p:nvPr/>
        </p:nvSpPr>
        <p:spPr>
          <a:xfrm>
            <a:off x="316088" y="3381022"/>
            <a:ext cx="745067" cy="722489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Al Bayan Plain" charset="-78"/>
                <a:ea typeface="Al Bayan Plain" charset="-78"/>
                <a:cs typeface="Al Bayan Plain" charset="-78"/>
              </a:rPr>
              <a:t>3</a:t>
            </a:r>
            <a:endParaRPr lang="en-US" dirty="0">
              <a:latin typeface="Al Bayan Plain" charset="-78"/>
              <a:ea typeface="Al Bayan Plain" charset="-78"/>
              <a:cs typeface="Al Bayan Plain" charset="-78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>
                        <a14:foregroundMark x1="56100" y1="91700" x2="56100" y2="917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8989" y="3736621"/>
            <a:ext cx="2774243" cy="2774243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5366455" y="3736621"/>
            <a:ext cx="745067" cy="722489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Al Bayan Plain" charset="-78"/>
                <a:ea typeface="Al Bayan Plain" charset="-78"/>
                <a:cs typeface="Al Bayan Plain" charset="-78"/>
              </a:rPr>
              <a:t>4</a:t>
            </a:r>
            <a:endParaRPr lang="en-US" dirty="0">
              <a:latin typeface="Al Bayan Plain" charset="-78"/>
              <a:ea typeface="Al Bayan Plain" charset="-78"/>
              <a:cs typeface="Al Bayan Plain" charset="-78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840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9" grpId="0" animBg="1"/>
    </p:bld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356</TotalTime>
  <Words>120</Words>
  <Application>Microsoft Office PowerPoint</Application>
  <PresentationFormat>On-screen Show (4:3)</PresentationFormat>
  <Paragraphs>37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Parcel</vt:lpstr>
      <vt:lpstr>Passive Voice  Senior Primary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Passive Voice</dc:title>
  <dc:creator>MAK, TIN LUN 11045665</dc:creator>
  <cp:lastModifiedBy>HKIEd</cp:lastModifiedBy>
  <cp:revision>27</cp:revision>
  <cp:lastPrinted>2016-05-31T14:55:57Z</cp:lastPrinted>
  <dcterms:created xsi:type="dcterms:W3CDTF">2016-05-24T05:21:38Z</dcterms:created>
  <dcterms:modified xsi:type="dcterms:W3CDTF">2016-07-01T01:06:20Z</dcterms:modified>
</cp:coreProperties>
</file>