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1"/>
  </p:notesMasterIdLst>
  <p:sldIdLst>
    <p:sldId id="369" r:id="rId2"/>
    <p:sldId id="256" r:id="rId3"/>
    <p:sldId id="291" r:id="rId4"/>
    <p:sldId id="292" r:id="rId5"/>
    <p:sldId id="293" r:id="rId6"/>
    <p:sldId id="294" r:id="rId7"/>
    <p:sldId id="295" r:id="rId8"/>
    <p:sldId id="296" r:id="rId9"/>
    <p:sldId id="297" r:id="rId10"/>
    <p:sldId id="298" r:id="rId11"/>
    <p:sldId id="299" r:id="rId12"/>
    <p:sldId id="300" r:id="rId13"/>
    <p:sldId id="331" r:id="rId14"/>
    <p:sldId id="325" r:id="rId15"/>
    <p:sldId id="422" r:id="rId16"/>
    <p:sldId id="423" r:id="rId17"/>
    <p:sldId id="424" r:id="rId18"/>
    <p:sldId id="425" r:id="rId19"/>
    <p:sldId id="426" r:id="rId20"/>
    <p:sldId id="427" r:id="rId21"/>
    <p:sldId id="428" r:id="rId22"/>
    <p:sldId id="429" r:id="rId23"/>
    <p:sldId id="430" r:id="rId24"/>
    <p:sldId id="431" r:id="rId25"/>
    <p:sldId id="432" r:id="rId26"/>
    <p:sldId id="433" r:id="rId27"/>
    <p:sldId id="434" r:id="rId28"/>
    <p:sldId id="435" r:id="rId29"/>
    <p:sldId id="470" r:id="rId30"/>
    <p:sldId id="471" r:id="rId31"/>
    <p:sldId id="472" r:id="rId32"/>
    <p:sldId id="474" r:id="rId33"/>
    <p:sldId id="436" r:id="rId34"/>
    <p:sldId id="468" r:id="rId35"/>
    <p:sldId id="469" r:id="rId36"/>
    <p:sldId id="478" r:id="rId37"/>
    <p:sldId id="437" r:id="rId38"/>
    <p:sldId id="439" r:id="rId39"/>
    <p:sldId id="440" r:id="rId40"/>
    <p:sldId id="479" r:id="rId41"/>
    <p:sldId id="475" r:id="rId42"/>
    <p:sldId id="476" r:id="rId43"/>
    <p:sldId id="477" r:id="rId44"/>
    <p:sldId id="268" r:id="rId45"/>
    <p:sldId id="301" r:id="rId46"/>
    <p:sldId id="302" r:id="rId47"/>
    <p:sldId id="271" r:id="rId48"/>
    <p:sldId id="272" r:id="rId49"/>
    <p:sldId id="273" r:id="rId50"/>
    <p:sldId id="276" r:id="rId51"/>
    <p:sldId id="274" r:id="rId52"/>
    <p:sldId id="275" r:id="rId53"/>
    <p:sldId id="278" r:id="rId54"/>
    <p:sldId id="279" r:id="rId55"/>
    <p:sldId id="280" r:id="rId56"/>
    <p:sldId id="281" r:id="rId57"/>
    <p:sldId id="282" r:id="rId58"/>
    <p:sldId id="277" r:id="rId59"/>
    <p:sldId id="283" r:id="rId60"/>
    <p:sldId id="284" r:id="rId61"/>
    <p:sldId id="285" r:id="rId62"/>
    <p:sldId id="286" r:id="rId63"/>
    <p:sldId id="287" r:id="rId64"/>
    <p:sldId id="288" r:id="rId65"/>
    <p:sldId id="289" r:id="rId66"/>
    <p:sldId id="441" r:id="rId67"/>
    <p:sldId id="480" r:id="rId68"/>
    <p:sldId id="370" r:id="rId69"/>
    <p:sldId id="371" r:id="rId7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initials="S" lastIdx="2" clrIdx="0"/>
  <p:cmAuthor id="2" name="HKIEd" initials="HKIEd"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522" autoAdjust="0"/>
  </p:normalViewPr>
  <p:slideViewPr>
    <p:cSldViewPr snapToGrid="0">
      <p:cViewPr>
        <p:scale>
          <a:sx n="40" d="100"/>
          <a:sy n="40" d="100"/>
        </p:scale>
        <p:origin x="-1498" y="-197"/>
      </p:cViewPr>
      <p:guideLst>
        <p:guide orient="horz" pos="2160"/>
        <p:guide pos="28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A167F-770F-4DC7-93B3-84430EDAEA77}" type="datetimeFigureOut">
              <a:rPr lang="zh-CN" altLang="en-US" smtClean="0"/>
              <a:t>2017/5/10</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DCEF48-598D-492E-A5A7-42288C8BEE6B}" type="slidenum">
              <a:rPr lang="zh-CN" altLang="en-US" smtClean="0"/>
              <a:t>‹#›</a:t>
            </a:fld>
            <a:endParaRPr lang="zh-CN" altLang="en-US"/>
          </a:p>
        </p:txBody>
      </p:sp>
    </p:spTree>
    <p:extLst>
      <p:ext uri="{BB962C8B-B14F-4D97-AF65-F5344CB8AC3E}">
        <p14:creationId xmlns:p14="http://schemas.microsoft.com/office/powerpoint/2010/main" val="852716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DCEF48-598D-492E-A5A7-42288C8BEE6B}" type="slidenum">
              <a:rPr lang="zh-CN" altLang="en-US" smtClean="0"/>
              <a:t>52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0C9EE42B-EC6E-435D-B46F-52EEF542BB1B}" type="datetime1">
              <a:rPr lang="zh-CN" altLang="en-US" smtClean="0"/>
              <a:t>2017/5/10</a:t>
            </a:fld>
            <a:endParaRPr lang="zh-CN" altLang="en-US"/>
          </a:p>
        </p:txBody>
      </p:sp>
      <p:sp>
        <p:nvSpPr>
          <p:cNvPr id="5" name="Footer Placeholder 4"/>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
        <p:nvSpPr>
          <p:cNvPr id="6" name="Slide Number Placeholder 5"/>
          <p:cNvSpPr>
            <a:spLocks noGrp="1"/>
          </p:cNvSpPr>
          <p:nvPr>
            <p:ph type="sldNum" sz="quarter" idx="12"/>
          </p:nvPr>
        </p:nvSpPr>
        <p:spPr/>
        <p:txBody>
          <a:bodyPr/>
          <a:lstStyle/>
          <a:p>
            <a:fld id="{29AB1BDD-F861-4658-A081-C1BAF0DF1C4A}"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D5EF260D-4E26-4EEA-9893-B20694176846}" type="datetime1">
              <a:rPr lang="zh-CN" altLang="en-US" smtClean="0"/>
              <a:t>2017/5/10</a:t>
            </a:fld>
            <a:endParaRPr lang="zh-CN" altLang="en-US"/>
          </a:p>
        </p:txBody>
      </p:sp>
      <p:sp>
        <p:nvSpPr>
          <p:cNvPr id="5" name="Footer Placeholder 4"/>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
        <p:nvSpPr>
          <p:cNvPr id="6" name="Slide Number Placeholder 5"/>
          <p:cNvSpPr>
            <a:spLocks noGrp="1"/>
          </p:cNvSpPr>
          <p:nvPr>
            <p:ph type="sldNum" sz="quarter" idx="12"/>
          </p:nvPr>
        </p:nvSpPr>
        <p:spPr/>
        <p:txBody>
          <a:bodyPr/>
          <a:lstStyle/>
          <a:p>
            <a:fld id="{29AB1BDD-F861-4658-A081-C1BAF0DF1C4A}"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65BAF14-6DA2-480F-B40B-A7009D33C632}" type="datetime1">
              <a:rPr lang="zh-CN" altLang="en-US" smtClean="0"/>
              <a:t>2017/5/10</a:t>
            </a:fld>
            <a:endParaRPr lang="zh-CN" altLang="en-US"/>
          </a:p>
        </p:txBody>
      </p:sp>
      <p:sp>
        <p:nvSpPr>
          <p:cNvPr id="5" name="Footer Placeholder 4"/>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
        <p:nvSpPr>
          <p:cNvPr id="6" name="Slide Number Placeholder 5"/>
          <p:cNvSpPr>
            <a:spLocks noGrp="1"/>
          </p:cNvSpPr>
          <p:nvPr>
            <p:ph type="sldNum" sz="quarter" idx="12"/>
          </p:nvPr>
        </p:nvSpPr>
        <p:spPr/>
        <p:txBody>
          <a:bodyPr/>
          <a:lstStyle/>
          <a:p>
            <a:fld id="{29AB1BDD-F861-4658-A081-C1BAF0DF1C4A}"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AC80820-1AB3-4FAF-81E0-507F1415D0C7}" type="datetime1">
              <a:rPr lang="zh-CN" altLang="en-US" smtClean="0"/>
              <a:t>2017/5/10</a:t>
            </a:fld>
            <a:endParaRPr lang="zh-CN" altLang="en-US"/>
          </a:p>
        </p:txBody>
      </p:sp>
      <p:sp>
        <p:nvSpPr>
          <p:cNvPr id="5" name="Footer Placeholder 4"/>
          <p:cNvSpPr>
            <a:spLocks noGrp="1"/>
          </p:cNvSpPr>
          <p:nvPr>
            <p:ph type="ftr" sz="quarter" idx="11"/>
          </p:nvPr>
        </p:nvSpPr>
        <p:spPr>
          <a:xfrm>
            <a:off x="2612571" y="6356351"/>
            <a:ext cx="4193178" cy="365125"/>
          </a:xfrm>
        </p:spPr>
        <p:txBody>
          <a:bodyPr/>
          <a:lstStyle/>
          <a:p>
            <a:r>
              <a:rPr lang="en-US" altLang="zh-CN" dirty="0" smtClean="0"/>
              <a:t>Supervisors: Dr Jackie Lee, Dr Rebecca Chen, Dr Angel Ma</a:t>
            </a:r>
            <a:endParaRPr lang="zh-CN" altLang="en-US" dirty="0"/>
          </a:p>
        </p:txBody>
      </p:sp>
      <p:sp>
        <p:nvSpPr>
          <p:cNvPr id="6" name="Slide Number Placeholder 5"/>
          <p:cNvSpPr>
            <a:spLocks noGrp="1"/>
          </p:cNvSpPr>
          <p:nvPr>
            <p:ph type="sldNum" sz="quarter" idx="12"/>
          </p:nvPr>
        </p:nvSpPr>
        <p:spPr>
          <a:xfrm>
            <a:off x="7158446" y="6356351"/>
            <a:ext cx="1356904" cy="365125"/>
          </a:xfrm>
        </p:spPr>
        <p:txBody>
          <a:bodyPr/>
          <a:lstStyle/>
          <a:p>
            <a:fld id="{29AB1BDD-F861-4658-A081-C1BAF0DF1C4A}"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F03C26F5-9E39-427E-829E-B155155EC49E}" type="datetime1">
              <a:rPr lang="zh-CN" altLang="en-US" smtClean="0"/>
              <a:t>2017/5/10</a:t>
            </a:fld>
            <a:endParaRPr lang="zh-CN" altLang="en-US"/>
          </a:p>
        </p:txBody>
      </p:sp>
      <p:sp>
        <p:nvSpPr>
          <p:cNvPr id="5" name="Footer Placeholder 4"/>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
        <p:nvSpPr>
          <p:cNvPr id="6" name="Slide Number Placeholder 5"/>
          <p:cNvSpPr>
            <a:spLocks noGrp="1"/>
          </p:cNvSpPr>
          <p:nvPr>
            <p:ph type="sldNum" sz="quarter" idx="12"/>
          </p:nvPr>
        </p:nvSpPr>
        <p:spPr/>
        <p:txBody>
          <a:bodyPr/>
          <a:lstStyle/>
          <a:p>
            <a:fld id="{29AB1BDD-F861-4658-A081-C1BAF0DF1C4A}"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06ADA008-4626-42C3-A466-96F72047791F}" type="datetime1">
              <a:rPr lang="zh-CN" altLang="en-US" smtClean="0"/>
              <a:t>2017/5/10</a:t>
            </a:fld>
            <a:endParaRPr lang="zh-CN" altLang="en-US"/>
          </a:p>
        </p:txBody>
      </p:sp>
      <p:sp>
        <p:nvSpPr>
          <p:cNvPr id="6" name="Footer Placeholder 5"/>
          <p:cNvSpPr>
            <a:spLocks noGrp="1"/>
          </p:cNvSpPr>
          <p:nvPr>
            <p:ph type="ftr" sz="quarter" idx="11"/>
          </p:nvPr>
        </p:nvSpPr>
        <p:spPr>
          <a:xfrm>
            <a:off x="2651761" y="6356351"/>
            <a:ext cx="4114800" cy="365125"/>
          </a:xfrm>
        </p:spPr>
        <p:txBody>
          <a:bodyPr/>
          <a:lstStyle/>
          <a:p>
            <a:r>
              <a:rPr lang="en-US" altLang="zh-CN" dirty="0" smtClean="0"/>
              <a:t>Supervisors: Dr Jackie Lee, Dr Rebecca Chen, Dr Angel Ma</a:t>
            </a:r>
            <a:endParaRPr lang="zh-CN" altLang="en-US" dirty="0"/>
          </a:p>
        </p:txBody>
      </p:sp>
      <p:sp>
        <p:nvSpPr>
          <p:cNvPr id="7" name="Slide Number Placeholder 6"/>
          <p:cNvSpPr>
            <a:spLocks noGrp="1"/>
          </p:cNvSpPr>
          <p:nvPr>
            <p:ph type="sldNum" sz="quarter" idx="12"/>
          </p:nvPr>
        </p:nvSpPr>
        <p:spPr/>
        <p:txBody>
          <a:bodyPr/>
          <a:lstStyle/>
          <a:p>
            <a:fld id="{29AB1BDD-F861-4658-A081-C1BAF0DF1C4A}"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D379157E-CDC5-4CFE-9A93-EA46599CDB7A}" type="datetime1">
              <a:rPr lang="zh-CN" altLang="en-US" smtClean="0"/>
              <a:t>2017/5/10</a:t>
            </a:fld>
            <a:endParaRPr lang="zh-CN" altLang="en-US"/>
          </a:p>
        </p:txBody>
      </p:sp>
      <p:sp>
        <p:nvSpPr>
          <p:cNvPr id="8" name="Footer Placeholder 7"/>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
        <p:nvSpPr>
          <p:cNvPr id="9" name="Slide Number Placeholder 8"/>
          <p:cNvSpPr>
            <a:spLocks noGrp="1"/>
          </p:cNvSpPr>
          <p:nvPr>
            <p:ph type="sldNum" sz="quarter" idx="12"/>
          </p:nvPr>
        </p:nvSpPr>
        <p:spPr/>
        <p:txBody>
          <a:bodyPr/>
          <a:lstStyle/>
          <a:p>
            <a:fld id="{29AB1BDD-F861-4658-A081-C1BAF0DF1C4A}"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1C332DA1-9588-4525-B7AC-3700C93E3181}" type="datetime1">
              <a:rPr lang="zh-CN" altLang="en-US" smtClean="0"/>
              <a:t>2017/5/10</a:t>
            </a:fld>
            <a:endParaRPr lang="zh-CN" altLang="en-US"/>
          </a:p>
        </p:txBody>
      </p:sp>
      <p:sp>
        <p:nvSpPr>
          <p:cNvPr id="4" name="Footer Placeholder 3"/>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
        <p:nvSpPr>
          <p:cNvPr id="5" name="Slide Number Placeholder 4"/>
          <p:cNvSpPr>
            <a:spLocks noGrp="1"/>
          </p:cNvSpPr>
          <p:nvPr>
            <p:ph type="sldNum" sz="quarter" idx="12"/>
          </p:nvPr>
        </p:nvSpPr>
        <p:spPr/>
        <p:txBody>
          <a:bodyPr/>
          <a:lstStyle/>
          <a:p>
            <a:fld id="{29AB1BDD-F861-4658-A081-C1BAF0DF1C4A}"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2460E2-A393-46A0-A979-F19996EC1E74}" type="datetime1">
              <a:rPr lang="zh-CN" altLang="en-US" smtClean="0"/>
              <a:t>2017/5/10</a:t>
            </a:fld>
            <a:endParaRPr lang="zh-CN" altLang="en-US"/>
          </a:p>
        </p:txBody>
      </p:sp>
      <p:sp>
        <p:nvSpPr>
          <p:cNvPr id="3" name="Footer Placeholder 2"/>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
        <p:nvSpPr>
          <p:cNvPr id="4" name="Slide Number Placeholder 3"/>
          <p:cNvSpPr>
            <a:spLocks noGrp="1"/>
          </p:cNvSpPr>
          <p:nvPr>
            <p:ph type="sldNum" sz="quarter" idx="12"/>
          </p:nvPr>
        </p:nvSpPr>
        <p:spPr/>
        <p:txBody>
          <a:bodyPr/>
          <a:lstStyle/>
          <a:p>
            <a:fld id="{29AB1BDD-F861-4658-A081-C1BAF0DF1C4A}"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1B339BB-5120-4263-B9FF-04354676E4D1}" type="datetime1">
              <a:rPr lang="zh-CN" altLang="en-US" smtClean="0"/>
              <a:t>2017/5/10</a:t>
            </a:fld>
            <a:endParaRPr lang="zh-CN" altLang="en-US"/>
          </a:p>
        </p:txBody>
      </p:sp>
      <p:sp>
        <p:nvSpPr>
          <p:cNvPr id="6" name="Footer Placeholder 5"/>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
        <p:nvSpPr>
          <p:cNvPr id="7" name="Slide Number Placeholder 6"/>
          <p:cNvSpPr>
            <a:spLocks noGrp="1"/>
          </p:cNvSpPr>
          <p:nvPr>
            <p:ph type="sldNum" sz="quarter" idx="12"/>
          </p:nvPr>
        </p:nvSpPr>
        <p:spPr/>
        <p:txBody>
          <a:bodyPr/>
          <a:lstStyle/>
          <a:p>
            <a:fld id="{29AB1BDD-F861-4658-A081-C1BAF0DF1C4A}"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E19EAE57-2570-48F1-969A-6D8AFD4A0C37}" type="datetime1">
              <a:rPr lang="zh-CN" altLang="en-US" smtClean="0"/>
              <a:t>2017/5/10</a:t>
            </a:fld>
            <a:endParaRPr lang="zh-CN" altLang="en-US"/>
          </a:p>
        </p:txBody>
      </p:sp>
      <p:sp>
        <p:nvSpPr>
          <p:cNvPr id="6" name="Footer Placeholder 5"/>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
        <p:nvSpPr>
          <p:cNvPr id="7" name="Slide Number Placeholder 6"/>
          <p:cNvSpPr>
            <a:spLocks noGrp="1"/>
          </p:cNvSpPr>
          <p:nvPr>
            <p:ph type="sldNum" sz="quarter" idx="12"/>
          </p:nvPr>
        </p:nvSpPr>
        <p:spPr/>
        <p:txBody>
          <a:bodyPr/>
          <a:lstStyle/>
          <a:p>
            <a:fld id="{29AB1BDD-F861-4658-A081-C1BAF0DF1C4A}"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E55FC2-84C8-47F9-BE15-DA876F4F9443}" type="datetime1">
              <a:rPr lang="zh-CN" altLang="en-US" smtClean="0"/>
              <a:t>2017/5/10</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smtClean="0"/>
              <a:t>Supervisors: Dr Jackie Lee, Dr Rebecca Chen, Dr Angel Ma</a:t>
            </a:r>
            <a:endParaRPr lang="zh-CN"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AB1BDD-F861-4658-A081-C1BAF0DF1C4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1.wdp"/><Relationship Id="rId4" Type="http://schemas.openxmlformats.org/officeDocument/2006/relationships/image" Target="../media/image57.pn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GIF"/><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GIF"/><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www.google.com.hk/url?url=https://www.123rf.com/stock-photo/farm_cartoon.html&amp;rct=j&amp;frm=1&amp;q=&amp;esrc=s&amp;sa=U&amp;ved=0ahUKEwjXqdHsv-XTAhWDGpQKHTkKC7IQwW4IFjAA&amp;sig2=e9gjn6H-FuVR9RZ5QAnREQ&amp;usg=AFQjCNHN8vqj3JN0d_faF6u4nK_A23K3Qg"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438" y="2103119"/>
            <a:ext cx="6250898" cy="4099969"/>
          </a:xfrm>
        </p:spPr>
        <p:txBody>
          <a:bodyPr/>
          <a:lstStyle/>
          <a:p>
            <a:pPr marL="0" indent="0">
              <a:buNone/>
            </a:pPr>
            <a:r>
              <a:rPr lang="en-US" altLang="zh-TW" sz="3200" b="1" i="1" dirty="0" smtClean="0"/>
              <a:t>Red Rockets and Rainbow Jelly</a:t>
            </a:r>
          </a:p>
          <a:p>
            <a:pPr marL="0" indent="0">
              <a:buNone/>
            </a:pPr>
            <a:r>
              <a:rPr lang="en-US" altLang="zh-TW" sz="3200" dirty="0" smtClean="0"/>
              <a:t>(by Sue Heap &amp; Nick Sharratt)</a:t>
            </a:r>
          </a:p>
          <a:p>
            <a:pPr marL="0" indent="0">
              <a:buNone/>
            </a:pPr>
            <a:endParaRPr lang="en-US" altLang="zh-TW" dirty="0"/>
          </a:p>
          <a:p>
            <a:pPr marL="0" indent="0" algn="ctr">
              <a:buNone/>
            </a:pPr>
            <a:r>
              <a:rPr lang="en-US" altLang="zh-TW" dirty="0">
                <a:solidFill>
                  <a:srgbClr val="0070C0"/>
                </a:solidFill>
              </a:rPr>
              <a:t>Cheng, Baoqiong Paula; Li, Zijia Sharon</a:t>
            </a:r>
            <a:endParaRPr lang="zh-TW" altLang="zh-TW" dirty="0">
              <a:solidFill>
                <a:srgbClr val="0070C0"/>
              </a:solidFill>
            </a:endParaRPr>
          </a:p>
          <a:p>
            <a:pPr marL="0" indent="0" algn="ctr">
              <a:buNone/>
            </a:pPr>
            <a:r>
              <a:rPr lang="en-US" altLang="zh-TW" dirty="0">
                <a:solidFill>
                  <a:srgbClr val="0070C0"/>
                </a:solidFill>
              </a:rPr>
              <a:t>The Education University of Hong Kong</a:t>
            </a:r>
            <a:endParaRPr lang="zh-TW" altLang="zh-TW" dirty="0">
              <a:solidFill>
                <a:srgbClr val="0070C0"/>
              </a:solidFill>
            </a:endParaRPr>
          </a:p>
          <a:p>
            <a:pPr marL="0" indent="0">
              <a:buNone/>
            </a:pPr>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6200" y="2367692"/>
            <a:ext cx="2083025" cy="255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29AB1BDD-F861-4658-A081-C1BAF0DF1C4A}" type="slidenum">
              <a:rPr lang="zh-CN" altLang="en-US" smtClean="0"/>
              <a:t>1</a:t>
            </a:fld>
            <a:endParaRPr lang="zh-CN" altLang="en-US"/>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5816" y="274862"/>
            <a:ext cx="3396343" cy="1436372"/>
          </a:xfrm>
          <a:prstGeom prst="rect">
            <a:avLst/>
          </a:prstGeom>
          <a:noFill/>
          <a:ln>
            <a:noFill/>
          </a:ln>
        </p:spPr>
      </p:pic>
      <p:sp>
        <p:nvSpPr>
          <p:cNvPr id="5" name="Footer Placeholder 4"/>
          <p:cNvSpPr>
            <a:spLocks noGrp="1"/>
          </p:cNvSpPr>
          <p:nvPr>
            <p:ph type="ftr" sz="quarter" idx="11"/>
          </p:nvPr>
        </p:nvSpPr>
        <p:spPr>
          <a:xfrm>
            <a:off x="2455817" y="6356351"/>
            <a:ext cx="4167052" cy="365125"/>
          </a:xfrm>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2462" y="1342871"/>
            <a:ext cx="3451537" cy="3159484"/>
          </a:xfrm>
          <a:prstGeom prst="rect">
            <a:avLst/>
          </a:prstGeom>
        </p:spPr>
      </p:pic>
      <p:sp>
        <p:nvSpPr>
          <p:cNvPr id="2" name="标题 1"/>
          <p:cNvSpPr>
            <a:spLocks noGrp="1"/>
          </p:cNvSpPr>
          <p:nvPr>
            <p:ph type="title"/>
          </p:nvPr>
        </p:nvSpPr>
        <p:spPr>
          <a:xfrm>
            <a:off x="667287" y="5027279"/>
            <a:ext cx="7886700" cy="1325563"/>
          </a:xfrm>
          <a:solidFill>
            <a:schemeClr val="accent1"/>
          </a:solidFill>
        </p:spPr>
        <p:txBody>
          <a:bodyPr>
            <a:normAutofit/>
          </a:bodyPr>
          <a:lstStyle/>
          <a:p>
            <a:pPr algn="ctr"/>
            <a:r>
              <a:rPr lang="en-US" altLang="zh-CN" sz="7200" b="1" dirty="0" smtClean="0">
                <a:solidFill>
                  <a:schemeClr val="bg1"/>
                </a:solidFill>
                <a:latin typeface="Comic Sans MS" panose="030F0702030302020204" pitchFamily="66" charset="0"/>
              </a:rPr>
              <a:t>white</a:t>
            </a:r>
            <a:endParaRPr lang="zh-CN" altLang="en-US" sz="7200" b="1" dirty="0">
              <a:solidFill>
                <a:schemeClr val="bg1"/>
              </a:solidFill>
              <a:latin typeface="Comic Sans MS" panose="030F0702030302020204" pitchFamily="66" charset="0"/>
            </a:endParaRPr>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2583" y="1790163"/>
            <a:ext cx="2595477" cy="2272263"/>
          </a:xfrm>
        </p:spPr>
      </p:pic>
      <p:pic>
        <p:nvPicPr>
          <p:cNvPr id="3" name="图片 2"/>
          <p:cNvPicPr>
            <a:picLocks noChangeAspect="1"/>
          </p:cNvPicPr>
          <p:nvPr/>
        </p:nvPicPr>
        <p:blipFill>
          <a:blip r:embed="rId4"/>
          <a:stretch>
            <a:fillRect/>
          </a:stretch>
        </p:blipFill>
        <p:spPr>
          <a:xfrm>
            <a:off x="3429339" y="1220972"/>
            <a:ext cx="2362596" cy="3281383"/>
          </a:xfrm>
          <a:prstGeom prst="rect">
            <a:avLst/>
          </a:prstGeom>
        </p:spPr>
      </p:pic>
      <p:sp>
        <p:nvSpPr>
          <p:cNvPr id="6" name="Slide Number Placeholder 5"/>
          <p:cNvSpPr>
            <a:spLocks noGrp="1"/>
          </p:cNvSpPr>
          <p:nvPr>
            <p:ph type="sldNum" sz="quarter" idx="12"/>
          </p:nvPr>
        </p:nvSpPr>
        <p:spPr/>
        <p:txBody>
          <a:bodyPr/>
          <a:lstStyle/>
          <a:p>
            <a:fld id="{29AB1BDD-F861-4658-A081-C1BAF0DF1C4A}" type="slidenum">
              <a:rPr lang="zh-CN" altLang="en-US" smtClean="0"/>
              <a:t>10</a:t>
            </a:fld>
            <a:endParaRPr lang="zh-CN" altLang="en-US"/>
          </a:p>
        </p:txBody>
      </p:sp>
      <p:sp>
        <p:nvSpPr>
          <p:cNvPr id="7" name="Footer Placeholder 6"/>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0852" y="5027278"/>
            <a:ext cx="7886700" cy="1325563"/>
          </a:xfrm>
        </p:spPr>
        <p:txBody>
          <a:bodyPr>
            <a:normAutofit/>
          </a:bodyPr>
          <a:lstStyle/>
          <a:p>
            <a:pPr algn="ctr"/>
            <a:r>
              <a:rPr lang="en-US" altLang="zh-CN" sz="7200" b="1" dirty="0" smtClean="0">
                <a:solidFill>
                  <a:srgbClr val="FF66CC"/>
                </a:solidFill>
                <a:latin typeface="Comic Sans MS" panose="030F0702030302020204" pitchFamily="66" charset="0"/>
              </a:rPr>
              <a:t>pink</a:t>
            </a:r>
            <a:endParaRPr lang="zh-CN" altLang="en-US" sz="7200" b="1" dirty="0">
              <a:solidFill>
                <a:srgbClr val="FF66CC"/>
              </a:solidFill>
              <a:latin typeface="Comic Sans MS" panose="030F0702030302020204" pitchFamily="66" charset="0"/>
            </a:endParaRPr>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10502" y="1957588"/>
            <a:ext cx="2556584" cy="2547288"/>
          </a:xfrm>
        </p:spPr>
      </p:pic>
      <p:pic>
        <p:nvPicPr>
          <p:cNvPr id="3" name="图片 2"/>
          <p:cNvPicPr>
            <a:picLocks noChangeAspect="1"/>
          </p:cNvPicPr>
          <p:nvPr/>
        </p:nvPicPr>
        <p:blipFill>
          <a:blip r:embed="rId3"/>
          <a:stretch>
            <a:fillRect/>
          </a:stretch>
        </p:blipFill>
        <p:spPr>
          <a:xfrm>
            <a:off x="3294977" y="964215"/>
            <a:ext cx="2838450" cy="3838575"/>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52" y="538370"/>
            <a:ext cx="3015525" cy="4488908"/>
          </a:xfrm>
          <a:prstGeom prst="rect">
            <a:avLst/>
          </a:prstGeom>
        </p:spPr>
      </p:pic>
      <p:sp>
        <p:nvSpPr>
          <p:cNvPr id="6" name="Slide Number Placeholder 5"/>
          <p:cNvSpPr>
            <a:spLocks noGrp="1"/>
          </p:cNvSpPr>
          <p:nvPr>
            <p:ph type="sldNum" sz="quarter" idx="12"/>
          </p:nvPr>
        </p:nvSpPr>
        <p:spPr/>
        <p:txBody>
          <a:bodyPr/>
          <a:lstStyle/>
          <a:p>
            <a:fld id="{29AB1BDD-F861-4658-A081-C1BAF0DF1C4A}" type="slidenum">
              <a:rPr lang="zh-CN" altLang="en-US" smtClean="0"/>
              <a:t>11</a:t>
            </a:fld>
            <a:endParaRPr lang="zh-CN" altLang="en-US"/>
          </a:p>
        </p:txBody>
      </p:sp>
      <p:sp>
        <p:nvSpPr>
          <p:cNvPr id="7" name="Footer Placeholder 6"/>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7262" y="5120313"/>
            <a:ext cx="7886700" cy="1325563"/>
          </a:xfrm>
        </p:spPr>
        <p:txBody>
          <a:bodyPr>
            <a:normAutofit/>
          </a:bodyPr>
          <a:lstStyle/>
          <a:p>
            <a:pPr algn="ctr"/>
            <a:r>
              <a:rPr lang="en-US" altLang="zh-CN" sz="7200" b="1" dirty="0" smtClean="0">
                <a:solidFill>
                  <a:srgbClr val="0070C0"/>
                </a:solidFill>
                <a:latin typeface="Comic Sans MS" panose="030F0702030302020204" pitchFamily="66" charset="0"/>
              </a:rPr>
              <a:t>blue</a:t>
            </a:r>
            <a:endParaRPr lang="zh-CN" altLang="en-US" sz="7200" b="1" dirty="0">
              <a:solidFill>
                <a:srgbClr val="0070C0"/>
              </a:solidFill>
              <a:latin typeface="Comic Sans MS" panose="030F0702030302020204" pitchFamily="66" charset="0"/>
            </a:endParaRPr>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575" y="2311774"/>
            <a:ext cx="3217436" cy="1761801"/>
          </a:xfr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493" y="1877743"/>
            <a:ext cx="3206033" cy="2446987"/>
          </a:xfrm>
          <a:prstGeom prst="rect">
            <a:avLst/>
          </a:prstGeom>
        </p:spPr>
      </p:pic>
      <p:sp>
        <p:nvSpPr>
          <p:cNvPr id="5" name="AutoShape 2" descr="“blue color”的图片搜索结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591" y="2060620"/>
            <a:ext cx="2645901" cy="2264110"/>
          </a:xfrm>
          <a:prstGeom prst="rect">
            <a:avLst/>
          </a:prstGeom>
        </p:spPr>
      </p:pic>
      <p:sp>
        <p:nvSpPr>
          <p:cNvPr id="6" name="Slide Number Placeholder 5"/>
          <p:cNvSpPr>
            <a:spLocks noGrp="1"/>
          </p:cNvSpPr>
          <p:nvPr>
            <p:ph type="sldNum" sz="quarter" idx="12"/>
          </p:nvPr>
        </p:nvSpPr>
        <p:spPr/>
        <p:txBody>
          <a:bodyPr/>
          <a:lstStyle/>
          <a:p>
            <a:fld id="{29AB1BDD-F861-4658-A081-C1BAF0DF1C4A}" type="slidenum">
              <a:rPr lang="zh-CN" altLang="en-US" smtClean="0"/>
              <a:t>12</a:t>
            </a:fld>
            <a:endParaRPr lang="zh-CN" altLang="en-US"/>
          </a:p>
        </p:txBody>
      </p:sp>
      <p:sp>
        <p:nvSpPr>
          <p:cNvPr id="7" name="Footer Placeholder 6"/>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373" y="615200"/>
            <a:ext cx="7886700" cy="1325563"/>
          </a:xfrm>
        </p:spPr>
        <p:txBody>
          <a:bodyPr>
            <a:normAutofit/>
          </a:bodyPr>
          <a:lstStyle/>
          <a:p>
            <a:pPr algn="ctr"/>
            <a:r>
              <a:rPr lang="en-US" altLang="zh-CN" sz="4900" dirty="0">
                <a:latin typeface="Comic Sans MS" panose="030F0702030302020204" pitchFamily="66" charset="0"/>
              </a:rPr>
              <a:t>This is Nick. This is Sue.</a:t>
            </a:r>
          </a:p>
        </p:txBody>
      </p:sp>
      <p:sp>
        <p:nvSpPr>
          <p:cNvPr id="4" name="Slide Number Placeholder 3"/>
          <p:cNvSpPr>
            <a:spLocks noGrp="1"/>
          </p:cNvSpPr>
          <p:nvPr>
            <p:ph type="sldNum" sz="quarter" idx="12"/>
          </p:nvPr>
        </p:nvSpPr>
        <p:spPr/>
        <p:txBody>
          <a:bodyPr/>
          <a:lstStyle/>
          <a:p>
            <a:fld id="{29AB1BDD-F861-4658-A081-C1BAF0DF1C4A}" type="slidenum">
              <a:rPr lang="zh-CN" altLang="en-US" smtClean="0"/>
              <a:t>13</a:t>
            </a:fld>
            <a:endParaRPr lang="zh-CN" altLang="en-US"/>
          </a:p>
        </p:txBody>
      </p:sp>
      <p:pic>
        <p:nvPicPr>
          <p:cNvPr id="5" name="图片 4"/>
          <p:cNvPicPr>
            <a:picLocks noChangeAspect="1"/>
          </p:cNvPicPr>
          <p:nvPr/>
        </p:nvPicPr>
        <p:blipFill>
          <a:blip r:embed="rId2"/>
          <a:stretch>
            <a:fillRect/>
          </a:stretch>
        </p:blipFill>
        <p:spPr>
          <a:xfrm>
            <a:off x="1533525" y="1764665"/>
            <a:ext cx="2717800" cy="3855720"/>
          </a:xfrm>
          <a:prstGeom prst="rect">
            <a:avLst/>
          </a:prstGeom>
        </p:spPr>
      </p:pic>
      <p:pic>
        <p:nvPicPr>
          <p:cNvPr id="6" name="图片 5"/>
          <p:cNvPicPr>
            <a:picLocks noChangeAspect="1"/>
          </p:cNvPicPr>
          <p:nvPr/>
        </p:nvPicPr>
        <p:blipFill>
          <a:blip r:embed="rId3"/>
          <a:stretch>
            <a:fillRect/>
          </a:stretch>
        </p:blipFill>
        <p:spPr>
          <a:xfrm>
            <a:off x="5591175" y="1941195"/>
            <a:ext cx="2654935" cy="3717290"/>
          </a:xfrm>
          <a:prstGeom prst="rect">
            <a:avLst/>
          </a:prstGeom>
        </p:spPr>
      </p:pic>
      <p:sp>
        <p:nvSpPr>
          <p:cNvPr id="3" name="Footer Placeholder 2"/>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23623" y="253885"/>
            <a:ext cx="7886700" cy="1325563"/>
          </a:xfrm>
        </p:spPr>
        <p:txBody>
          <a:bodyPr>
            <a:normAutofit fontScale="90000"/>
          </a:bodyPr>
          <a:lstStyle/>
          <a:p>
            <a:pPr algn="ctr"/>
            <a:r>
              <a:rPr lang="en-US" altLang="zh-CN" sz="4900" dirty="0">
                <a:latin typeface="Comic Sans MS" panose="030F0702030302020204" pitchFamily="66" charset="0"/>
              </a:rPr>
              <a:t>Nick likes red apples. </a:t>
            </a:r>
            <a:br>
              <a:rPr lang="en-US" altLang="zh-CN" sz="4900" dirty="0">
                <a:latin typeface="Comic Sans MS" panose="030F0702030302020204" pitchFamily="66" charset="0"/>
              </a:rPr>
            </a:br>
            <a:endParaRPr lang="en-US" altLang="zh-CN" sz="4900" dirty="0">
              <a:latin typeface="Comic Sans MS" panose="030F0702030302020204" pitchFamily="66" charset="0"/>
            </a:endParaRPr>
          </a:p>
        </p:txBody>
      </p:sp>
      <p:sp>
        <p:nvSpPr>
          <p:cNvPr id="4" name="Slide Number Placeholder 3"/>
          <p:cNvSpPr>
            <a:spLocks noGrp="1"/>
          </p:cNvSpPr>
          <p:nvPr>
            <p:ph type="sldNum" sz="quarter" idx="12"/>
          </p:nvPr>
        </p:nvSpPr>
        <p:spPr/>
        <p:txBody>
          <a:bodyPr/>
          <a:lstStyle/>
          <a:p>
            <a:fld id="{29AB1BDD-F861-4658-A081-C1BAF0DF1C4A}" type="slidenum">
              <a:rPr lang="zh-CN" altLang="en-US" smtClean="0"/>
              <a:t>14</a:t>
            </a:fld>
            <a:endParaRPr lang="zh-CN" altLang="en-US"/>
          </a:p>
        </p:txBody>
      </p:sp>
      <p:sp>
        <p:nvSpPr>
          <p:cNvPr id="5" name="标题 1"/>
          <p:cNvSpPr>
            <a:spLocks noGrp="1"/>
          </p:cNvSpPr>
          <p:nvPr/>
        </p:nvSpPr>
        <p:spPr>
          <a:xfrm>
            <a:off x="836653" y="3088525"/>
            <a:ext cx="7886700" cy="132556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900" dirty="0">
                <a:latin typeface="Comic Sans MS" panose="030F0702030302020204" pitchFamily="66" charset="0"/>
              </a:rPr>
              <a:t/>
            </a:r>
            <a:br>
              <a:rPr lang="en-US" altLang="zh-CN" sz="4900" dirty="0">
                <a:latin typeface="Comic Sans MS" panose="030F0702030302020204" pitchFamily="66" charset="0"/>
              </a:rPr>
            </a:br>
            <a:r>
              <a:rPr lang="en-US" altLang="zh-CN" sz="4900" dirty="0">
                <a:latin typeface="Comic Sans MS" panose="030F0702030302020204" pitchFamily="66" charset="0"/>
              </a:rPr>
              <a:t>Sue likes green pears.</a:t>
            </a:r>
          </a:p>
        </p:txBody>
      </p:sp>
      <p:pic>
        <p:nvPicPr>
          <p:cNvPr id="6" name="图片 5"/>
          <p:cNvPicPr>
            <a:picLocks noChangeAspect="1"/>
          </p:cNvPicPr>
          <p:nvPr/>
        </p:nvPicPr>
        <p:blipFill>
          <a:blip r:embed="rId2"/>
          <a:stretch>
            <a:fillRect/>
          </a:stretch>
        </p:blipFill>
        <p:spPr>
          <a:xfrm>
            <a:off x="1713865" y="1126490"/>
            <a:ext cx="1565910" cy="2221230"/>
          </a:xfrm>
          <a:prstGeom prst="rect">
            <a:avLst/>
          </a:prstGeom>
        </p:spPr>
      </p:pic>
      <p:pic>
        <p:nvPicPr>
          <p:cNvPr id="26" name="图片 4" descr="IMG_256"/>
          <p:cNvPicPr>
            <a:picLocks noChangeAspect="1"/>
          </p:cNvPicPr>
          <p:nvPr/>
        </p:nvPicPr>
        <p:blipFill>
          <a:blip r:embed="rId3"/>
          <a:stretch>
            <a:fillRect/>
          </a:stretch>
        </p:blipFill>
        <p:spPr>
          <a:xfrm>
            <a:off x="5552440" y="1334770"/>
            <a:ext cx="1344295" cy="1804035"/>
          </a:xfrm>
          <a:prstGeom prst="rect">
            <a:avLst/>
          </a:prstGeom>
          <a:noFill/>
          <a:ln w="9525">
            <a:noFill/>
          </a:ln>
        </p:spPr>
      </p:pic>
      <p:pic>
        <p:nvPicPr>
          <p:cNvPr id="7" name="图片 6"/>
          <p:cNvPicPr>
            <a:picLocks noChangeAspect="1"/>
          </p:cNvPicPr>
          <p:nvPr/>
        </p:nvPicPr>
        <p:blipFill>
          <a:blip r:embed="rId4"/>
          <a:stretch>
            <a:fillRect/>
          </a:stretch>
        </p:blipFill>
        <p:spPr>
          <a:xfrm>
            <a:off x="1713865" y="4184015"/>
            <a:ext cx="1697355" cy="2376805"/>
          </a:xfrm>
          <a:prstGeom prst="rect">
            <a:avLst/>
          </a:prstGeom>
        </p:spPr>
      </p:pic>
      <p:pic>
        <p:nvPicPr>
          <p:cNvPr id="33" name="图片 1" descr="IMG_256"/>
          <p:cNvPicPr>
            <a:picLocks noChangeAspect="1"/>
          </p:cNvPicPr>
          <p:nvPr/>
        </p:nvPicPr>
        <p:blipFill>
          <a:blip r:embed="rId5"/>
          <a:stretch>
            <a:fillRect/>
          </a:stretch>
        </p:blipFill>
        <p:spPr>
          <a:xfrm>
            <a:off x="5667375" y="4414520"/>
            <a:ext cx="1779270" cy="1779270"/>
          </a:xfrm>
          <a:prstGeom prst="rect">
            <a:avLst/>
          </a:prstGeom>
          <a:noFill/>
          <a:ln w="9525">
            <a:noFill/>
          </a:ln>
        </p:spPr>
      </p:pic>
      <p:sp>
        <p:nvSpPr>
          <p:cNvPr id="3" name="Footer Placeholder 2"/>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373" y="212610"/>
            <a:ext cx="7886700" cy="1325563"/>
          </a:xfrm>
        </p:spPr>
        <p:txBody>
          <a:bodyPr>
            <a:normAutofit/>
          </a:bodyPr>
          <a:lstStyle/>
          <a:p>
            <a:pPr algn="ctr"/>
            <a:r>
              <a:rPr lang="en-US" altLang="zh-CN" sz="4900" dirty="0">
                <a:latin typeface="Comic Sans MS" panose="030F0702030302020204" pitchFamily="66" charset="0"/>
              </a:rPr>
              <a:t>Nick likes yellow socks. </a:t>
            </a:r>
          </a:p>
        </p:txBody>
      </p:sp>
      <p:sp>
        <p:nvSpPr>
          <p:cNvPr id="4" name="Slide Number Placeholder 3"/>
          <p:cNvSpPr>
            <a:spLocks noGrp="1"/>
          </p:cNvSpPr>
          <p:nvPr>
            <p:ph type="sldNum" sz="quarter" idx="12"/>
          </p:nvPr>
        </p:nvSpPr>
        <p:spPr/>
        <p:txBody>
          <a:bodyPr/>
          <a:lstStyle/>
          <a:p>
            <a:fld id="{29AB1BDD-F861-4658-A081-C1BAF0DF1C4A}" type="slidenum">
              <a:rPr lang="zh-CN" altLang="en-US" smtClean="0"/>
              <a:t>15</a:t>
            </a:fld>
            <a:endParaRPr lang="zh-CN" altLang="en-US"/>
          </a:p>
        </p:txBody>
      </p:sp>
      <p:sp>
        <p:nvSpPr>
          <p:cNvPr id="3" name="标题 1"/>
          <p:cNvSpPr>
            <a:spLocks noGrp="1"/>
          </p:cNvSpPr>
          <p:nvPr/>
        </p:nvSpPr>
        <p:spPr>
          <a:xfrm>
            <a:off x="739498" y="308535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900" dirty="0">
                <a:latin typeface="Comic Sans MS" panose="030F0702030302020204" pitchFamily="66" charset="0"/>
              </a:rPr>
              <a:t>Sue likes yellow ducks.</a:t>
            </a:r>
          </a:p>
        </p:txBody>
      </p:sp>
      <p:pic>
        <p:nvPicPr>
          <p:cNvPr id="6" name="图片 5"/>
          <p:cNvPicPr>
            <a:picLocks noChangeAspect="1"/>
          </p:cNvPicPr>
          <p:nvPr/>
        </p:nvPicPr>
        <p:blipFill>
          <a:blip r:embed="rId2"/>
          <a:stretch>
            <a:fillRect/>
          </a:stretch>
        </p:blipFill>
        <p:spPr>
          <a:xfrm>
            <a:off x="1186180" y="1140460"/>
            <a:ext cx="1565910" cy="2221230"/>
          </a:xfrm>
          <a:prstGeom prst="rect">
            <a:avLst/>
          </a:prstGeom>
        </p:spPr>
      </p:pic>
      <p:pic>
        <p:nvPicPr>
          <p:cNvPr id="7" name="图片 6"/>
          <p:cNvPicPr>
            <a:picLocks noChangeAspect="1"/>
          </p:cNvPicPr>
          <p:nvPr/>
        </p:nvPicPr>
        <p:blipFill>
          <a:blip r:embed="rId3"/>
          <a:stretch>
            <a:fillRect/>
          </a:stretch>
        </p:blipFill>
        <p:spPr>
          <a:xfrm>
            <a:off x="1269365" y="4100830"/>
            <a:ext cx="1697355" cy="2376805"/>
          </a:xfrm>
          <a:prstGeom prst="rect">
            <a:avLst/>
          </a:prstGeom>
        </p:spPr>
      </p:pic>
      <p:pic>
        <p:nvPicPr>
          <p:cNvPr id="31" name="图片 31" descr="1489496773"/>
          <p:cNvPicPr>
            <a:picLocks noChangeAspect="1"/>
          </p:cNvPicPr>
          <p:nvPr/>
        </p:nvPicPr>
        <p:blipFill>
          <a:blip r:embed="rId4"/>
          <a:stretch>
            <a:fillRect/>
          </a:stretch>
        </p:blipFill>
        <p:spPr>
          <a:xfrm>
            <a:off x="5306060" y="1494155"/>
            <a:ext cx="1684020" cy="1513840"/>
          </a:xfrm>
          <a:prstGeom prst="rect">
            <a:avLst/>
          </a:prstGeom>
        </p:spPr>
      </p:pic>
      <p:pic>
        <p:nvPicPr>
          <p:cNvPr id="24" name="图片 3" descr="IMG_256"/>
          <p:cNvPicPr>
            <a:picLocks noChangeAspect="1"/>
          </p:cNvPicPr>
          <p:nvPr/>
        </p:nvPicPr>
        <p:blipFill>
          <a:blip r:embed="rId5"/>
          <a:srcRect t="23120"/>
          <a:stretch>
            <a:fillRect/>
          </a:stretch>
        </p:blipFill>
        <p:spPr>
          <a:xfrm>
            <a:off x="5281930" y="4411345"/>
            <a:ext cx="2762250" cy="1739265"/>
          </a:xfrm>
          <a:prstGeom prst="rect">
            <a:avLst/>
          </a:prstGeom>
          <a:noFill/>
          <a:ln w="9525">
            <a:noFill/>
          </a:ln>
        </p:spPr>
      </p:pic>
      <p:sp>
        <p:nvSpPr>
          <p:cNvPr id="5" name="Footer Placeholder 4"/>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373" y="171335"/>
            <a:ext cx="7886700" cy="1325563"/>
          </a:xfrm>
        </p:spPr>
        <p:txBody>
          <a:bodyPr>
            <a:normAutofit/>
          </a:bodyPr>
          <a:lstStyle/>
          <a:p>
            <a:pPr algn="ctr"/>
            <a:r>
              <a:rPr lang="en-US" altLang="zh-CN" sz="4900" dirty="0">
                <a:latin typeface="Comic Sans MS" panose="030F0702030302020204" pitchFamily="66" charset="0"/>
              </a:rPr>
              <a:t>Nick likes orange hair. </a:t>
            </a:r>
          </a:p>
        </p:txBody>
      </p:sp>
      <p:sp>
        <p:nvSpPr>
          <p:cNvPr id="4" name="Slide Number Placeholder 3"/>
          <p:cNvSpPr>
            <a:spLocks noGrp="1"/>
          </p:cNvSpPr>
          <p:nvPr>
            <p:ph type="sldNum" sz="quarter" idx="12"/>
          </p:nvPr>
        </p:nvSpPr>
        <p:spPr/>
        <p:txBody>
          <a:bodyPr/>
          <a:lstStyle/>
          <a:p>
            <a:fld id="{29AB1BDD-F861-4658-A081-C1BAF0DF1C4A}" type="slidenum">
              <a:rPr lang="zh-CN" altLang="en-US" smtClean="0"/>
              <a:t>16</a:t>
            </a:fld>
            <a:endParaRPr lang="zh-CN" altLang="en-US"/>
          </a:p>
        </p:txBody>
      </p:sp>
      <p:sp>
        <p:nvSpPr>
          <p:cNvPr id="3" name="标题 1"/>
          <p:cNvSpPr>
            <a:spLocks noGrp="1"/>
          </p:cNvSpPr>
          <p:nvPr/>
        </p:nvSpPr>
        <p:spPr>
          <a:xfrm>
            <a:off x="628373" y="332982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900" dirty="0">
                <a:latin typeface="Comic Sans MS" panose="030F0702030302020204" pitchFamily="66" charset="0"/>
              </a:rPr>
              <a:t>Sue likes purple hair...</a:t>
            </a:r>
          </a:p>
        </p:txBody>
      </p:sp>
      <p:pic>
        <p:nvPicPr>
          <p:cNvPr id="6" name="图片 5"/>
          <p:cNvPicPr>
            <a:picLocks noChangeAspect="1"/>
          </p:cNvPicPr>
          <p:nvPr/>
        </p:nvPicPr>
        <p:blipFill>
          <a:blip r:embed="rId2"/>
          <a:stretch>
            <a:fillRect/>
          </a:stretch>
        </p:blipFill>
        <p:spPr>
          <a:xfrm>
            <a:off x="1311275" y="1278890"/>
            <a:ext cx="1565910" cy="2221230"/>
          </a:xfrm>
          <a:prstGeom prst="rect">
            <a:avLst/>
          </a:prstGeom>
        </p:spPr>
      </p:pic>
      <p:pic>
        <p:nvPicPr>
          <p:cNvPr id="7" name="图片 6"/>
          <p:cNvPicPr>
            <a:picLocks noChangeAspect="1"/>
          </p:cNvPicPr>
          <p:nvPr/>
        </p:nvPicPr>
        <p:blipFill>
          <a:blip r:embed="rId3"/>
          <a:stretch>
            <a:fillRect/>
          </a:stretch>
        </p:blipFill>
        <p:spPr>
          <a:xfrm>
            <a:off x="1311275" y="4344670"/>
            <a:ext cx="1697355" cy="2376805"/>
          </a:xfrm>
          <a:prstGeom prst="rect">
            <a:avLst/>
          </a:prstGeom>
        </p:spPr>
      </p:pic>
      <p:pic>
        <p:nvPicPr>
          <p:cNvPr id="27" name="图片 27" descr="1489497071"/>
          <p:cNvPicPr>
            <a:picLocks noChangeAspect="1"/>
          </p:cNvPicPr>
          <p:nvPr/>
        </p:nvPicPr>
        <p:blipFill>
          <a:blip r:embed="rId4"/>
          <a:stretch>
            <a:fillRect/>
          </a:stretch>
        </p:blipFill>
        <p:spPr>
          <a:xfrm>
            <a:off x="5147945" y="1409065"/>
            <a:ext cx="2302510" cy="2033270"/>
          </a:xfrm>
          <a:prstGeom prst="rect">
            <a:avLst/>
          </a:prstGeom>
        </p:spPr>
      </p:pic>
      <p:pic>
        <p:nvPicPr>
          <p:cNvPr id="5" name="图片 4"/>
          <p:cNvPicPr>
            <a:picLocks noChangeAspect="1"/>
          </p:cNvPicPr>
          <p:nvPr/>
        </p:nvPicPr>
        <p:blipFill>
          <a:blip r:embed="rId5"/>
          <a:stretch>
            <a:fillRect/>
          </a:stretch>
        </p:blipFill>
        <p:spPr>
          <a:xfrm>
            <a:off x="5147945" y="4344670"/>
            <a:ext cx="2965450" cy="2011045"/>
          </a:xfrm>
          <a:prstGeom prst="rect">
            <a:avLst/>
          </a:prstGeom>
        </p:spPr>
      </p:pic>
      <p:sp>
        <p:nvSpPr>
          <p:cNvPr id="8" name="Footer Placeholder 7"/>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9353" y="1309255"/>
            <a:ext cx="7886700" cy="1325563"/>
          </a:xfrm>
        </p:spPr>
        <p:txBody>
          <a:bodyPr>
            <a:normAutofit/>
          </a:bodyPr>
          <a:lstStyle/>
          <a:p>
            <a:pPr algn="ctr"/>
            <a:r>
              <a:rPr lang="en-US" altLang="zh-CN" sz="4900" dirty="0">
                <a:latin typeface="Comic Sans MS" panose="030F0702030302020204" pitchFamily="66" charset="0"/>
              </a:rPr>
              <a:t>...and purple flowers.</a:t>
            </a:r>
          </a:p>
        </p:txBody>
      </p:sp>
      <p:sp>
        <p:nvSpPr>
          <p:cNvPr id="4" name="Slide Number Placeholder 3"/>
          <p:cNvSpPr>
            <a:spLocks noGrp="1"/>
          </p:cNvSpPr>
          <p:nvPr>
            <p:ph type="sldNum" sz="quarter" idx="12"/>
          </p:nvPr>
        </p:nvSpPr>
        <p:spPr/>
        <p:txBody>
          <a:bodyPr/>
          <a:lstStyle/>
          <a:p>
            <a:fld id="{29AB1BDD-F861-4658-A081-C1BAF0DF1C4A}" type="slidenum">
              <a:rPr lang="zh-CN" altLang="en-US" smtClean="0"/>
              <a:t>17</a:t>
            </a:fld>
            <a:endParaRPr lang="zh-CN" altLang="en-US"/>
          </a:p>
        </p:txBody>
      </p:sp>
      <p:pic>
        <p:nvPicPr>
          <p:cNvPr id="3" name="图片 2"/>
          <p:cNvPicPr>
            <a:picLocks noChangeAspect="1"/>
          </p:cNvPicPr>
          <p:nvPr/>
        </p:nvPicPr>
        <p:blipFill>
          <a:blip r:embed="rId2"/>
          <a:stretch>
            <a:fillRect/>
          </a:stretch>
        </p:blipFill>
        <p:spPr>
          <a:xfrm>
            <a:off x="2508250" y="2717165"/>
            <a:ext cx="2391410" cy="2450465"/>
          </a:xfrm>
          <a:prstGeom prst="rect">
            <a:avLst/>
          </a:prstGeom>
        </p:spPr>
      </p:pic>
      <p:pic>
        <p:nvPicPr>
          <p:cNvPr id="5" name="图片 4"/>
          <p:cNvPicPr>
            <a:picLocks noChangeAspect="1"/>
          </p:cNvPicPr>
          <p:nvPr/>
        </p:nvPicPr>
        <p:blipFill>
          <a:blip r:embed="rId2"/>
          <a:stretch>
            <a:fillRect/>
          </a:stretch>
        </p:blipFill>
        <p:spPr>
          <a:xfrm>
            <a:off x="5190490" y="2695575"/>
            <a:ext cx="2379345" cy="2437765"/>
          </a:xfrm>
          <a:prstGeom prst="rect">
            <a:avLst/>
          </a:prstGeom>
        </p:spPr>
      </p:pic>
      <p:sp>
        <p:nvSpPr>
          <p:cNvPr id="6" name="Footer Placeholder 5"/>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23623" y="1128915"/>
            <a:ext cx="7886700" cy="1325563"/>
          </a:xfrm>
        </p:spPr>
        <p:txBody>
          <a:bodyPr>
            <a:normAutofit fontScale="90000"/>
          </a:bodyPr>
          <a:lstStyle/>
          <a:p>
            <a:pPr algn="ctr"/>
            <a:r>
              <a:rPr lang="en-US" altLang="zh-CN" sz="4900" dirty="0">
                <a:latin typeface="Comic Sans MS" panose="030F0702030302020204" pitchFamily="66" charset="0"/>
              </a:rPr>
              <a:t>Nick likes brown bears and black cats.</a:t>
            </a:r>
          </a:p>
        </p:txBody>
      </p:sp>
      <p:sp>
        <p:nvSpPr>
          <p:cNvPr id="4" name="Slide Number Placeholder 3"/>
          <p:cNvSpPr>
            <a:spLocks noGrp="1"/>
          </p:cNvSpPr>
          <p:nvPr>
            <p:ph type="sldNum" sz="quarter" idx="12"/>
          </p:nvPr>
        </p:nvSpPr>
        <p:spPr/>
        <p:txBody>
          <a:bodyPr/>
          <a:lstStyle/>
          <a:p>
            <a:fld id="{29AB1BDD-F861-4658-A081-C1BAF0DF1C4A}" type="slidenum">
              <a:rPr lang="zh-CN" altLang="en-US" smtClean="0"/>
              <a:t>18</a:t>
            </a:fld>
            <a:endParaRPr lang="zh-CN" altLang="en-US"/>
          </a:p>
        </p:txBody>
      </p:sp>
      <p:pic>
        <p:nvPicPr>
          <p:cNvPr id="6" name="图片 5"/>
          <p:cNvPicPr>
            <a:picLocks noChangeAspect="1"/>
          </p:cNvPicPr>
          <p:nvPr/>
        </p:nvPicPr>
        <p:blipFill>
          <a:blip r:embed="rId2"/>
          <a:stretch>
            <a:fillRect/>
          </a:stretch>
        </p:blipFill>
        <p:spPr>
          <a:xfrm>
            <a:off x="1449705" y="2903855"/>
            <a:ext cx="1565910" cy="2221230"/>
          </a:xfrm>
          <a:prstGeom prst="rect">
            <a:avLst/>
          </a:prstGeom>
        </p:spPr>
      </p:pic>
      <p:pic>
        <p:nvPicPr>
          <p:cNvPr id="3" name="图片 2"/>
          <p:cNvPicPr>
            <a:picLocks noChangeAspect="1"/>
          </p:cNvPicPr>
          <p:nvPr/>
        </p:nvPicPr>
        <p:blipFill>
          <a:blip r:embed="rId3"/>
          <a:stretch>
            <a:fillRect/>
          </a:stretch>
        </p:blipFill>
        <p:spPr>
          <a:xfrm>
            <a:off x="3759200" y="3134360"/>
            <a:ext cx="2171065" cy="1649095"/>
          </a:xfrm>
          <a:prstGeom prst="rect">
            <a:avLst/>
          </a:prstGeom>
        </p:spPr>
      </p:pic>
      <p:pic>
        <p:nvPicPr>
          <p:cNvPr id="5" name="图片 4"/>
          <p:cNvPicPr>
            <a:picLocks noChangeAspect="1"/>
          </p:cNvPicPr>
          <p:nvPr/>
        </p:nvPicPr>
        <p:blipFill>
          <a:blip r:embed="rId4"/>
          <a:stretch>
            <a:fillRect/>
          </a:stretch>
        </p:blipFill>
        <p:spPr>
          <a:xfrm>
            <a:off x="5930265" y="2903855"/>
            <a:ext cx="1266825" cy="2076450"/>
          </a:xfrm>
          <a:prstGeom prst="rect">
            <a:avLst/>
          </a:prstGeom>
        </p:spPr>
      </p:pic>
      <p:pic>
        <p:nvPicPr>
          <p:cNvPr id="7" name="图片 6"/>
          <p:cNvPicPr>
            <a:picLocks noChangeAspect="1"/>
          </p:cNvPicPr>
          <p:nvPr/>
        </p:nvPicPr>
        <p:blipFill>
          <a:blip r:embed="rId4"/>
          <a:stretch>
            <a:fillRect/>
          </a:stretch>
        </p:blipFill>
        <p:spPr>
          <a:xfrm>
            <a:off x="7197090" y="2903855"/>
            <a:ext cx="1266825" cy="2076450"/>
          </a:xfrm>
          <a:prstGeom prst="rect">
            <a:avLst/>
          </a:prstGeom>
        </p:spPr>
      </p:pic>
      <p:sp>
        <p:nvSpPr>
          <p:cNvPr id="8" name="Footer Placeholder 7"/>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373" y="920635"/>
            <a:ext cx="7886700" cy="1325563"/>
          </a:xfrm>
        </p:spPr>
        <p:txBody>
          <a:bodyPr>
            <a:normAutofit fontScale="90000"/>
          </a:bodyPr>
          <a:lstStyle/>
          <a:p>
            <a:pPr algn="ctr"/>
            <a:r>
              <a:rPr lang="en-US" altLang="zh-CN" dirty="0">
                <a:latin typeface="Comic Sans MS" panose="030F0702030302020204" pitchFamily="66" charset="0"/>
              </a:rPr>
              <a:t>Sue likes black and white cats and black and white hats</a:t>
            </a:r>
            <a:r>
              <a:rPr lang="en-US" altLang="zh-CN" sz="4900" dirty="0">
                <a:latin typeface="Comic Sans MS" panose="030F0702030302020204" pitchFamily="66" charset="0"/>
              </a:rPr>
              <a:t>.</a:t>
            </a:r>
          </a:p>
        </p:txBody>
      </p:sp>
      <p:sp>
        <p:nvSpPr>
          <p:cNvPr id="4" name="Slide Number Placeholder 3"/>
          <p:cNvSpPr>
            <a:spLocks noGrp="1"/>
          </p:cNvSpPr>
          <p:nvPr>
            <p:ph type="sldNum" sz="quarter" idx="12"/>
          </p:nvPr>
        </p:nvSpPr>
        <p:spPr/>
        <p:txBody>
          <a:bodyPr/>
          <a:lstStyle/>
          <a:p>
            <a:fld id="{29AB1BDD-F861-4658-A081-C1BAF0DF1C4A}" type="slidenum">
              <a:rPr lang="zh-CN" altLang="en-US" smtClean="0"/>
              <a:t>19</a:t>
            </a:fld>
            <a:endParaRPr lang="zh-CN" altLang="en-US"/>
          </a:p>
        </p:txBody>
      </p:sp>
      <p:pic>
        <p:nvPicPr>
          <p:cNvPr id="7" name="图片 6"/>
          <p:cNvPicPr>
            <a:picLocks noChangeAspect="1"/>
          </p:cNvPicPr>
          <p:nvPr/>
        </p:nvPicPr>
        <p:blipFill>
          <a:blip r:embed="rId2"/>
          <a:stretch>
            <a:fillRect/>
          </a:stretch>
        </p:blipFill>
        <p:spPr>
          <a:xfrm>
            <a:off x="1339215" y="3086735"/>
            <a:ext cx="1697355" cy="2376805"/>
          </a:xfrm>
          <a:prstGeom prst="rect">
            <a:avLst/>
          </a:prstGeom>
        </p:spPr>
      </p:pic>
      <p:pic>
        <p:nvPicPr>
          <p:cNvPr id="3" name="图片 2"/>
          <p:cNvPicPr>
            <a:picLocks noChangeAspect="1"/>
          </p:cNvPicPr>
          <p:nvPr/>
        </p:nvPicPr>
        <p:blipFill>
          <a:blip r:embed="rId3"/>
          <a:stretch>
            <a:fillRect/>
          </a:stretch>
        </p:blipFill>
        <p:spPr>
          <a:xfrm>
            <a:off x="3653155" y="2156460"/>
            <a:ext cx="1838325" cy="2047875"/>
          </a:xfrm>
          <a:prstGeom prst="rect">
            <a:avLst/>
          </a:prstGeom>
        </p:spPr>
      </p:pic>
      <p:pic>
        <p:nvPicPr>
          <p:cNvPr id="5" name="图片 4"/>
          <p:cNvPicPr>
            <a:picLocks noChangeAspect="1"/>
          </p:cNvPicPr>
          <p:nvPr/>
        </p:nvPicPr>
        <p:blipFill>
          <a:blip r:embed="rId3"/>
          <a:stretch>
            <a:fillRect/>
          </a:stretch>
        </p:blipFill>
        <p:spPr>
          <a:xfrm>
            <a:off x="5901690" y="2038350"/>
            <a:ext cx="1838325" cy="2047875"/>
          </a:xfrm>
          <a:prstGeom prst="rect">
            <a:avLst/>
          </a:prstGeom>
        </p:spPr>
      </p:pic>
      <p:pic>
        <p:nvPicPr>
          <p:cNvPr id="6" name="图片 5"/>
          <p:cNvPicPr>
            <a:picLocks noChangeAspect="1"/>
          </p:cNvPicPr>
          <p:nvPr/>
        </p:nvPicPr>
        <p:blipFill>
          <a:blip r:embed="rId4"/>
          <a:stretch>
            <a:fillRect/>
          </a:stretch>
        </p:blipFill>
        <p:spPr>
          <a:xfrm>
            <a:off x="3036570" y="4380865"/>
            <a:ext cx="2776220" cy="1631950"/>
          </a:xfrm>
          <a:prstGeom prst="rect">
            <a:avLst/>
          </a:prstGeom>
        </p:spPr>
      </p:pic>
      <p:pic>
        <p:nvPicPr>
          <p:cNvPr id="8" name="图片 7"/>
          <p:cNvPicPr>
            <a:picLocks noChangeAspect="1"/>
          </p:cNvPicPr>
          <p:nvPr/>
        </p:nvPicPr>
        <p:blipFill>
          <a:blip r:embed="rId4"/>
          <a:stretch>
            <a:fillRect/>
          </a:stretch>
        </p:blipFill>
        <p:spPr>
          <a:xfrm>
            <a:off x="5948045" y="4204335"/>
            <a:ext cx="2855595" cy="1678940"/>
          </a:xfrm>
          <a:prstGeom prst="rect">
            <a:avLst/>
          </a:prstGeom>
        </p:spPr>
      </p:pic>
      <p:sp>
        <p:nvSpPr>
          <p:cNvPr id="9" name="Footer Placeholder 8"/>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lstStyle/>
          <a:p>
            <a:endParaRPr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50" y="1209136"/>
            <a:ext cx="8538036" cy="4803441"/>
          </a:xfrm>
          <a:prstGeom prst="rect">
            <a:avLst/>
          </a:prstGeom>
        </p:spPr>
      </p:pic>
      <p:sp>
        <p:nvSpPr>
          <p:cNvPr id="2" name="Slide Number Placeholder 1"/>
          <p:cNvSpPr>
            <a:spLocks noGrp="1"/>
          </p:cNvSpPr>
          <p:nvPr>
            <p:ph type="sldNum" sz="quarter" idx="12"/>
          </p:nvPr>
        </p:nvSpPr>
        <p:spPr/>
        <p:txBody>
          <a:bodyPr/>
          <a:lstStyle/>
          <a:p>
            <a:fld id="{29AB1BDD-F861-4658-A081-C1BAF0DF1C4A}" type="slidenum">
              <a:rPr lang="zh-CN" altLang="en-US" smtClean="0"/>
              <a:t>2</a:t>
            </a:fld>
            <a:endParaRPr lang="zh-CN" altLang="en-US"/>
          </a:p>
        </p:txBody>
      </p:sp>
      <p:sp>
        <p:nvSpPr>
          <p:cNvPr id="5" name="标题 4"/>
          <p:cNvSpPr>
            <a:spLocks noGrp="1"/>
          </p:cNvSpPr>
          <p:nvPr>
            <p:ph type="title"/>
          </p:nvPr>
        </p:nvSpPr>
        <p:spPr>
          <a:xfrm>
            <a:off x="635323" y="205911"/>
            <a:ext cx="7886700" cy="2215166"/>
          </a:xfrm>
        </p:spPr>
        <p:txBody>
          <a:bodyPr>
            <a:normAutofit fontScale="90000"/>
          </a:bodyPr>
          <a:lstStyle/>
          <a:p>
            <a:r>
              <a:rPr lang="en-US" altLang="zh-CN" sz="5400" dirty="0" smtClean="0">
                <a:latin typeface="Comic Sans MS" panose="030F0702030302020204" pitchFamily="66" charset="0"/>
              </a:rPr>
              <a:t>What </a:t>
            </a:r>
            <a:r>
              <a:rPr lang="en-US" altLang="zh-CN" sz="5400" dirty="0" smtClean="0">
                <a:latin typeface="Comic Sans MS" panose="030F0702030302020204" pitchFamily="66" charset="0"/>
              </a:rPr>
              <a:t>colours </a:t>
            </a:r>
            <a:r>
              <a:rPr lang="en-US" altLang="zh-CN" sz="5400" dirty="0" smtClean="0">
                <a:latin typeface="Comic Sans MS" panose="030F0702030302020204" pitchFamily="66" charset="0"/>
              </a:rPr>
              <a:t>can you see?</a:t>
            </a:r>
            <a:br>
              <a:rPr lang="en-US" altLang="zh-CN" sz="5400" dirty="0" smtClean="0">
                <a:latin typeface="Comic Sans MS" panose="030F0702030302020204" pitchFamily="66" charset="0"/>
              </a:rPr>
            </a:br>
            <a:r>
              <a:rPr lang="en-US" altLang="zh-CN" sz="5400" dirty="0">
                <a:latin typeface="Comic Sans MS" panose="030F0702030302020204" pitchFamily="66" charset="0"/>
              </a:rPr>
              <a:t/>
            </a:r>
            <a:br>
              <a:rPr lang="en-US" altLang="zh-CN" sz="5400" dirty="0">
                <a:latin typeface="Comic Sans MS" panose="030F0702030302020204" pitchFamily="66" charset="0"/>
              </a:rPr>
            </a:br>
            <a:endParaRPr lang="zh-CN" altLang="en-US" sz="5400" dirty="0">
              <a:latin typeface="Comic Sans MS" panose="030F0702030302020204" pitchFamily="66" charset="0"/>
            </a:endParaRPr>
          </a:p>
        </p:txBody>
      </p:sp>
      <p:sp>
        <p:nvSpPr>
          <p:cNvPr id="6" name="Footer Placeholder 5"/>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37593" y="337705"/>
            <a:ext cx="7886700" cy="1325563"/>
          </a:xfrm>
        </p:spPr>
        <p:txBody>
          <a:bodyPr>
            <a:normAutofit/>
          </a:bodyPr>
          <a:lstStyle/>
          <a:p>
            <a:pPr algn="ctr"/>
            <a:r>
              <a:rPr lang="en-US" altLang="zh-CN" sz="4900" dirty="0">
                <a:latin typeface="Comic Sans MS" panose="030F0702030302020204" pitchFamily="66" charset="0"/>
              </a:rPr>
              <a:t>Nick likes red cars. </a:t>
            </a:r>
          </a:p>
        </p:txBody>
      </p:sp>
      <p:sp>
        <p:nvSpPr>
          <p:cNvPr id="4" name="Slide Number Placeholder 3"/>
          <p:cNvSpPr>
            <a:spLocks noGrp="1"/>
          </p:cNvSpPr>
          <p:nvPr>
            <p:ph type="sldNum" sz="quarter" idx="12"/>
          </p:nvPr>
        </p:nvSpPr>
        <p:spPr/>
        <p:txBody>
          <a:bodyPr/>
          <a:lstStyle/>
          <a:p>
            <a:fld id="{29AB1BDD-F861-4658-A081-C1BAF0DF1C4A}" type="slidenum">
              <a:rPr lang="zh-CN" altLang="en-US" smtClean="0"/>
              <a:t>20</a:t>
            </a:fld>
            <a:endParaRPr lang="zh-CN" altLang="en-US"/>
          </a:p>
        </p:txBody>
      </p:sp>
      <p:sp>
        <p:nvSpPr>
          <p:cNvPr id="3" name="标题 1"/>
          <p:cNvSpPr>
            <a:spLocks noGrp="1"/>
          </p:cNvSpPr>
          <p:nvPr/>
        </p:nvSpPr>
        <p:spPr>
          <a:xfrm>
            <a:off x="737870" y="3130550"/>
            <a:ext cx="8246745" cy="132588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dirty="0">
                <a:latin typeface="Comic Sans MS" panose="030F0702030302020204" pitchFamily="66" charset="0"/>
              </a:rPr>
              <a:t>Sue likes pink and orange cars.</a:t>
            </a:r>
          </a:p>
        </p:txBody>
      </p:sp>
      <p:pic>
        <p:nvPicPr>
          <p:cNvPr id="6" name="图片 5"/>
          <p:cNvPicPr>
            <a:picLocks noChangeAspect="1"/>
          </p:cNvPicPr>
          <p:nvPr/>
        </p:nvPicPr>
        <p:blipFill>
          <a:blip r:embed="rId2"/>
          <a:stretch>
            <a:fillRect/>
          </a:stretch>
        </p:blipFill>
        <p:spPr>
          <a:xfrm>
            <a:off x="2103119" y="1251585"/>
            <a:ext cx="1232535" cy="1748340"/>
          </a:xfrm>
          <a:prstGeom prst="rect">
            <a:avLst/>
          </a:prstGeom>
        </p:spPr>
      </p:pic>
      <p:pic>
        <p:nvPicPr>
          <p:cNvPr id="7" name="图片 6"/>
          <p:cNvPicPr>
            <a:picLocks noChangeAspect="1"/>
          </p:cNvPicPr>
          <p:nvPr/>
        </p:nvPicPr>
        <p:blipFill>
          <a:blip r:embed="rId3"/>
          <a:stretch>
            <a:fillRect/>
          </a:stretch>
        </p:blipFill>
        <p:spPr>
          <a:xfrm>
            <a:off x="737870" y="4170045"/>
            <a:ext cx="1697355" cy="2376805"/>
          </a:xfrm>
          <a:prstGeom prst="rect">
            <a:avLst/>
          </a:prstGeom>
        </p:spPr>
      </p:pic>
      <p:pic>
        <p:nvPicPr>
          <p:cNvPr id="5" name="图片 4"/>
          <p:cNvPicPr>
            <a:picLocks noChangeAspect="1"/>
          </p:cNvPicPr>
          <p:nvPr/>
        </p:nvPicPr>
        <p:blipFill>
          <a:blip r:embed="rId4"/>
          <a:stretch>
            <a:fillRect/>
          </a:stretch>
        </p:blipFill>
        <p:spPr>
          <a:xfrm>
            <a:off x="4114800" y="1663700"/>
            <a:ext cx="2252980" cy="1261110"/>
          </a:xfrm>
          <a:prstGeom prst="rect">
            <a:avLst/>
          </a:prstGeom>
        </p:spPr>
      </p:pic>
      <p:pic>
        <p:nvPicPr>
          <p:cNvPr id="8" name="图片 7"/>
          <p:cNvPicPr>
            <a:picLocks noChangeAspect="1"/>
          </p:cNvPicPr>
          <p:nvPr/>
        </p:nvPicPr>
        <p:blipFill>
          <a:blip r:embed="rId4"/>
          <a:stretch>
            <a:fillRect/>
          </a:stretch>
        </p:blipFill>
        <p:spPr>
          <a:xfrm>
            <a:off x="6543675" y="1663700"/>
            <a:ext cx="2252980" cy="1261110"/>
          </a:xfrm>
          <a:prstGeom prst="rect">
            <a:avLst/>
          </a:prstGeom>
        </p:spPr>
      </p:pic>
      <p:pic>
        <p:nvPicPr>
          <p:cNvPr id="9" name="图片 8"/>
          <p:cNvPicPr>
            <a:picLocks noChangeAspect="1"/>
          </p:cNvPicPr>
          <p:nvPr/>
        </p:nvPicPr>
        <p:blipFill>
          <a:blip r:embed="rId5"/>
          <a:stretch>
            <a:fillRect/>
          </a:stretch>
        </p:blipFill>
        <p:spPr>
          <a:xfrm>
            <a:off x="3055619" y="4696777"/>
            <a:ext cx="3032125" cy="1323340"/>
          </a:xfrm>
          <a:prstGeom prst="rect">
            <a:avLst/>
          </a:prstGeom>
        </p:spPr>
      </p:pic>
      <p:pic>
        <p:nvPicPr>
          <p:cNvPr id="10" name="图片 9"/>
          <p:cNvPicPr>
            <a:picLocks noChangeAspect="1"/>
          </p:cNvPicPr>
          <p:nvPr/>
        </p:nvPicPr>
        <p:blipFill>
          <a:blip r:embed="rId6"/>
          <a:stretch>
            <a:fillRect/>
          </a:stretch>
        </p:blipFill>
        <p:spPr>
          <a:xfrm>
            <a:off x="6097905" y="4758690"/>
            <a:ext cx="2778125" cy="1198880"/>
          </a:xfrm>
          <a:prstGeom prst="rect">
            <a:avLst/>
          </a:prstGeom>
        </p:spPr>
      </p:pic>
      <p:sp>
        <p:nvSpPr>
          <p:cNvPr id="11" name="Footer Placeholder 10"/>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3473" y="226580"/>
            <a:ext cx="7886700" cy="1325563"/>
          </a:xfrm>
        </p:spPr>
        <p:txBody>
          <a:bodyPr>
            <a:normAutofit fontScale="90000"/>
          </a:bodyPr>
          <a:lstStyle/>
          <a:p>
            <a:pPr algn="ctr"/>
            <a:r>
              <a:rPr lang="en-US" altLang="zh-CN" sz="4900" dirty="0">
                <a:latin typeface="Comic Sans MS" panose="030F0702030302020204" pitchFamily="66" charset="0"/>
              </a:rPr>
              <a:t>Nick likes pink and orange dinosaurs.</a:t>
            </a:r>
          </a:p>
        </p:txBody>
      </p:sp>
      <p:sp>
        <p:nvSpPr>
          <p:cNvPr id="4" name="Slide Number Placeholder 3"/>
          <p:cNvSpPr>
            <a:spLocks noGrp="1"/>
          </p:cNvSpPr>
          <p:nvPr>
            <p:ph type="sldNum" sz="quarter" idx="12"/>
          </p:nvPr>
        </p:nvSpPr>
        <p:spPr/>
        <p:txBody>
          <a:bodyPr/>
          <a:lstStyle/>
          <a:p>
            <a:fld id="{29AB1BDD-F861-4658-A081-C1BAF0DF1C4A}" type="slidenum">
              <a:rPr lang="zh-CN" altLang="en-US" smtClean="0"/>
              <a:t>21</a:t>
            </a:fld>
            <a:endParaRPr lang="zh-CN" altLang="en-US"/>
          </a:p>
        </p:txBody>
      </p:sp>
      <p:pic>
        <p:nvPicPr>
          <p:cNvPr id="6" name="图片 5"/>
          <p:cNvPicPr>
            <a:picLocks noChangeAspect="1"/>
          </p:cNvPicPr>
          <p:nvPr/>
        </p:nvPicPr>
        <p:blipFill>
          <a:blip r:embed="rId2"/>
          <a:stretch>
            <a:fillRect/>
          </a:stretch>
        </p:blipFill>
        <p:spPr>
          <a:xfrm>
            <a:off x="793750" y="1943735"/>
            <a:ext cx="2482215" cy="3521075"/>
          </a:xfrm>
          <a:prstGeom prst="rect">
            <a:avLst/>
          </a:prstGeom>
        </p:spPr>
      </p:pic>
      <p:pic>
        <p:nvPicPr>
          <p:cNvPr id="3" name="图片 2"/>
          <p:cNvPicPr>
            <a:picLocks noChangeAspect="1"/>
          </p:cNvPicPr>
          <p:nvPr/>
        </p:nvPicPr>
        <p:blipFill>
          <a:blip r:embed="rId3"/>
          <a:stretch>
            <a:fillRect/>
          </a:stretch>
        </p:blipFill>
        <p:spPr>
          <a:xfrm>
            <a:off x="3644265" y="2281555"/>
            <a:ext cx="5036185" cy="2846070"/>
          </a:xfrm>
          <a:prstGeom prst="rect">
            <a:avLst/>
          </a:prstGeom>
        </p:spPr>
      </p:pic>
      <p:sp>
        <p:nvSpPr>
          <p:cNvPr id="5" name="Footer Placeholder 4"/>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373" y="671080"/>
            <a:ext cx="7886700" cy="1325563"/>
          </a:xfrm>
        </p:spPr>
        <p:txBody>
          <a:bodyPr>
            <a:normAutofit fontScale="90000"/>
          </a:bodyPr>
          <a:lstStyle/>
          <a:p>
            <a:pPr algn="ctr"/>
            <a:r>
              <a:rPr lang="en-US" altLang="zh-CN" sz="4900" dirty="0">
                <a:latin typeface="Comic Sans MS" panose="030F0702030302020204" pitchFamily="66" charset="0"/>
              </a:rPr>
              <a:t>Sue likes red rockets and red dogs.</a:t>
            </a:r>
          </a:p>
        </p:txBody>
      </p:sp>
      <p:sp>
        <p:nvSpPr>
          <p:cNvPr id="4" name="Slide Number Placeholder 3"/>
          <p:cNvSpPr>
            <a:spLocks noGrp="1"/>
          </p:cNvSpPr>
          <p:nvPr>
            <p:ph type="sldNum" sz="quarter" idx="12"/>
          </p:nvPr>
        </p:nvSpPr>
        <p:spPr/>
        <p:txBody>
          <a:bodyPr/>
          <a:lstStyle/>
          <a:p>
            <a:fld id="{29AB1BDD-F861-4658-A081-C1BAF0DF1C4A}" type="slidenum">
              <a:rPr lang="zh-CN" altLang="en-US" smtClean="0"/>
              <a:t>22</a:t>
            </a:fld>
            <a:endParaRPr lang="zh-CN" altLang="en-US"/>
          </a:p>
        </p:txBody>
      </p:sp>
      <p:pic>
        <p:nvPicPr>
          <p:cNvPr id="7" name="图片 6"/>
          <p:cNvPicPr>
            <a:picLocks noChangeAspect="1"/>
          </p:cNvPicPr>
          <p:nvPr/>
        </p:nvPicPr>
        <p:blipFill>
          <a:blip r:embed="rId2"/>
          <a:stretch>
            <a:fillRect/>
          </a:stretch>
        </p:blipFill>
        <p:spPr>
          <a:xfrm>
            <a:off x="1213485" y="3100705"/>
            <a:ext cx="1697355" cy="2376805"/>
          </a:xfrm>
          <a:prstGeom prst="rect">
            <a:avLst/>
          </a:prstGeom>
        </p:spPr>
      </p:pic>
      <p:pic>
        <p:nvPicPr>
          <p:cNvPr id="3" name="图片 2"/>
          <p:cNvPicPr>
            <a:picLocks noChangeAspect="1"/>
          </p:cNvPicPr>
          <p:nvPr/>
        </p:nvPicPr>
        <p:blipFill>
          <a:blip r:embed="rId3"/>
          <a:stretch>
            <a:fillRect/>
          </a:stretch>
        </p:blipFill>
        <p:spPr>
          <a:xfrm>
            <a:off x="3395980" y="2260600"/>
            <a:ext cx="2071370" cy="1837055"/>
          </a:xfrm>
          <a:prstGeom prst="rect">
            <a:avLst/>
          </a:prstGeom>
        </p:spPr>
      </p:pic>
      <p:pic>
        <p:nvPicPr>
          <p:cNvPr id="5" name="图片 4"/>
          <p:cNvPicPr>
            <a:picLocks noChangeAspect="1"/>
          </p:cNvPicPr>
          <p:nvPr/>
        </p:nvPicPr>
        <p:blipFill>
          <a:blip r:embed="rId3"/>
          <a:stretch>
            <a:fillRect/>
          </a:stretch>
        </p:blipFill>
        <p:spPr>
          <a:xfrm>
            <a:off x="5661025" y="2260600"/>
            <a:ext cx="2071370" cy="1837055"/>
          </a:xfrm>
          <a:prstGeom prst="rect">
            <a:avLst/>
          </a:prstGeom>
        </p:spPr>
      </p:pic>
      <p:pic>
        <p:nvPicPr>
          <p:cNvPr id="6" name="图片 5"/>
          <p:cNvPicPr>
            <a:picLocks noChangeAspect="1"/>
          </p:cNvPicPr>
          <p:nvPr/>
        </p:nvPicPr>
        <p:blipFill>
          <a:blip r:embed="rId4"/>
          <a:stretch>
            <a:fillRect/>
          </a:stretch>
        </p:blipFill>
        <p:spPr>
          <a:xfrm>
            <a:off x="3395980" y="4262755"/>
            <a:ext cx="1565275" cy="2093595"/>
          </a:xfrm>
          <a:prstGeom prst="rect">
            <a:avLst/>
          </a:prstGeom>
        </p:spPr>
      </p:pic>
      <p:pic>
        <p:nvPicPr>
          <p:cNvPr id="8" name="图片 7"/>
          <p:cNvPicPr>
            <a:picLocks noChangeAspect="1"/>
          </p:cNvPicPr>
          <p:nvPr/>
        </p:nvPicPr>
        <p:blipFill>
          <a:blip r:embed="rId4"/>
          <a:stretch>
            <a:fillRect/>
          </a:stretch>
        </p:blipFill>
        <p:spPr>
          <a:xfrm>
            <a:off x="5661025" y="4347845"/>
            <a:ext cx="1565275" cy="2093595"/>
          </a:xfrm>
          <a:prstGeom prst="rect">
            <a:avLst/>
          </a:prstGeom>
        </p:spPr>
      </p:pic>
      <p:sp>
        <p:nvSpPr>
          <p:cNvPr id="9" name="Footer Placeholder 8"/>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7438" y="309765"/>
            <a:ext cx="7886700" cy="1325563"/>
          </a:xfrm>
        </p:spPr>
        <p:txBody>
          <a:bodyPr>
            <a:normAutofit/>
          </a:bodyPr>
          <a:lstStyle/>
          <a:p>
            <a:pPr algn="ctr"/>
            <a:r>
              <a:rPr lang="en-US" altLang="zh-CN" sz="4900" dirty="0">
                <a:latin typeface="Comic Sans MS" panose="030F0702030302020204" pitchFamily="66" charset="0"/>
              </a:rPr>
              <a:t>Nick likes green aliens. </a:t>
            </a:r>
          </a:p>
        </p:txBody>
      </p:sp>
      <p:sp>
        <p:nvSpPr>
          <p:cNvPr id="4" name="Slide Number Placeholder 3"/>
          <p:cNvSpPr>
            <a:spLocks noGrp="1"/>
          </p:cNvSpPr>
          <p:nvPr>
            <p:ph type="sldNum" sz="quarter" idx="12"/>
          </p:nvPr>
        </p:nvSpPr>
        <p:spPr/>
        <p:txBody>
          <a:bodyPr/>
          <a:lstStyle/>
          <a:p>
            <a:fld id="{29AB1BDD-F861-4658-A081-C1BAF0DF1C4A}" type="slidenum">
              <a:rPr lang="zh-CN" altLang="en-US" smtClean="0"/>
              <a:t>23</a:t>
            </a:fld>
            <a:endParaRPr lang="zh-CN" altLang="en-US"/>
          </a:p>
        </p:txBody>
      </p:sp>
      <p:sp>
        <p:nvSpPr>
          <p:cNvPr id="3" name="标题 1"/>
          <p:cNvSpPr>
            <a:spLocks noGrp="1"/>
          </p:cNvSpPr>
          <p:nvPr/>
        </p:nvSpPr>
        <p:spPr>
          <a:xfrm>
            <a:off x="309880" y="3116580"/>
            <a:ext cx="8635365" cy="132588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900" dirty="0">
                <a:latin typeface="Comic Sans MS" panose="030F0702030302020204" pitchFamily="66" charset="0"/>
              </a:rPr>
              <a:t>Sue likes green and yellow aliens.</a:t>
            </a:r>
          </a:p>
        </p:txBody>
      </p:sp>
      <p:pic>
        <p:nvPicPr>
          <p:cNvPr id="6" name="图片 5"/>
          <p:cNvPicPr>
            <a:picLocks noChangeAspect="1"/>
          </p:cNvPicPr>
          <p:nvPr/>
        </p:nvPicPr>
        <p:blipFill>
          <a:blip r:embed="rId2"/>
          <a:stretch>
            <a:fillRect/>
          </a:stretch>
        </p:blipFill>
        <p:spPr>
          <a:xfrm>
            <a:off x="1802443" y="1237615"/>
            <a:ext cx="1116652" cy="1583962"/>
          </a:xfrm>
          <a:prstGeom prst="rect">
            <a:avLst/>
          </a:prstGeom>
        </p:spPr>
      </p:pic>
      <p:pic>
        <p:nvPicPr>
          <p:cNvPr id="7" name="图片 6"/>
          <p:cNvPicPr>
            <a:picLocks noChangeAspect="1"/>
          </p:cNvPicPr>
          <p:nvPr/>
        </p:nvPicPr>
        <p:blipFill>
          <a:blip r:embed="rId3"/>
          <a:stretch>
            <a:fillRect/>
          </a:stretch>
        </p:blipFill>
        <p:spPr>
          <a:xfrm>
            <a:off x="492125" y="4086860"/>
            <a:ext cx="1697355" cy="2376805"/>
          </a:xfrm>
          <a:prstGeom prst="rect">
            <a:avLst/>
          </a:prstGeom>
        </p:spPr>
      </p:pic>
      <p:pic>
        <p:nvPicPr>
          <p:cNvPr id="20" name="图片 20" descr="1489497493"/>
          <p:cNvPicPr>
            <a:picLocks noChangeAspect="1"/>
          </p:cNvPicPr>
          <p:nvPr/>
        </p:nvPicPr>
        <p:blipFill>
          <a:blip r:embed="rId4"/>
          <a:srcRect b="25256"/>
          <a:stretch>
            <a:fillRect/>
          </a:stretch>
        </p:blipFill>
        <p:spPr>
          <a:xfrm>
            <a:off x="4627561" y="1464310"/>
            <a:ext cx="3076893" cy="1633112"/>
          </a:xfrm>
          <a:prstGeom prst="rect">
            <a:avLst/>
          </a:prstGeom>
        </p:spPr>
      </p:pic>
      <p:pic>
        <p:nvPicPr>
          <p:cNvPr id="5" name="图片 4"/>
          <p:cNvPicPr>
            <a:picLocks noChangeAspect="1"/>
          </p:cNvPicPr>
          <p:nvPr/>
        </p:nvPicPr>
        <p:blipFill>
          <a:blip r:embed="rId5"/>
          <a:stretch>
            <a:fillRect/>
          </a:stretch>
        </p:blipFill>
        <p:spPr>
          <a:xfrm>
            <a:off x="5754370" y="4091940"/>
            <a:ext cx="1619250" cy="2670175"/>
          </a:xfrm>
          <a:prstGeom prst="rect">
            <a:avLst/>
          </a:prstGeom>
        </p:spPr>
      </p:pic>
      <p:pic>
        <p:nvPicPr>
          <p:cNvPr id="8" name="图片 7"/>
          <p:cNvPicPr>
            <a:picLocks noChangeAspect="1"/>
          </p:cNvPicPr>
          <p:nvPr/>
        </p:nvPicPr>
        <p:blipFill>
          <a:blip r:embed="rId6"/>
          <a:stretch>
            <a:fillRect/>
          </a:stretch>
        </p:blipFill>
        <p:spPr>
          <a:xfrm>
            <a:off x="3324860" y="4442460"/>
            <a:ext cx="1059343" cy="2309495"/>
          </a:xfrm>
          <a:prstGeom prst="rect">
            <a:avLst/>
          </a:prstGeom>
        </p:spPr>
      </p:pic>
      <p:sp>
        <p:nvSpPr>
          <p:cNvPr id="9" name="Footer Placeholder 8"/>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373" y="699020"/>
            <a:ext cx="7886700" cy="1325563"/>
          </a:xfrm>
        </p:spPr>
        <p:txBody>
          <a:bodyPr>
            <a:normAutofit fontScale="90000"/>
          </a:bodyPr>
          <a:lstStyle/>
          <a:p>
            <a:pPr algn="ctr"/>
            <a:r>
              <a:rPr lang="en-US" altLang="zh-CN" sz="4900" dirty="0">
                <a:latin typeface="Comic Sans MS" panose="030F0702030302020204" pitchFamily="66" charset="0"/>
              </a:rPr>
              <a:t>Nick likes green and red and pink and orange and yellow and purple jelly.</a:t>
            </a:r>
          </a:p>
        </p:txBody>
      </p:sp>
      <p:sp>
        <p:nvSpPr>
          <p:cNvPr id="4" name="Slide Number Placeholder 3"/>
          <p:cNvSpPr>
            <a:spLocks noGrp="1"/>
          </p:cNvSpPr>
          <p:nvPr>
            <p:ph type="sldNum" sz="quarter" idx="12"/>
          </p:nvPr>
        </p:nvSpPr>
        <p:spPr/>
        <p:txBody>
          <a:bodyPr/>
          <a:lstStyle/>
          <a:p>
            <a:fld id="{29AB1BDD-F861-4658-A081-C1BAF0DF1C4A}" type="slidenum">
              <a:rPr lang="zh-CN" altLang="en-US" smtClean="0"/>
              <a:t>24</a:t>
            </a:fld>
            <a:endParaRPr lang="zh-CN" altLang="en-US"/>
          </a:p>
        </p:txBody>
      </p:sp>
      <p:pic>
        <p:nvPicPr>
          <p:cNvPr id="6" name="图片 5"/>
          <p:cNvPicPr>
            <a:picLocks noChangeAspect="1"/>
          </p:cNvPicPr>
          <p:nvPr/>
        </p:nvPicPr>
        <p:blipFill>
          <a:blip r:embed="rId2"/>
          <a:stretch>
            <a:fillRect/>
          </a:stretch>
        </p:blipFill>
        <p:spPr>
          <a:xfrm>
            <a:off x="325120" y="2736850"/>
            <a:ext cx="2218055" cy="3146425"/>
          </a:xfrm>
          <a:prstGeom prst="rect">
            <a:avLst/>
          </a:prstGeom>
        </p:spPr>
      </p:pic>
      <p:pic>
        <p:nvPicPr>
          <p:cNvPr id="3" name="图片 2"/>
          <p:cNvPicPr>
            <a:picLocks noChangeAspect="1"/>
          </p:cNvPicPr>
          <p:nvPr/>
        </p:nvPicPr>
        <p:blipFill>
          <a:blip r:embed="rId3"/>
          <a:stretch>
            <a:fillRect/>
          </a:stretch>
        </p:blipFill>
        <p:spPr>
          <a:xfrm>
            <a:off x="2737485" y="2383790"/>
            <a:ext cx="2077085" cy="1564005"/>
          </a:xfrm>
          <a:prstGeom prst="rect">
            <a:avLst/>
          </a:prstGeom>
        </p:spPr>
      </p:pic>
      <p:pic>
        <p:nvPicPr>
          <p:cNvPr id="5" name="图片 4"/>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252000"/>
                    </a14:imgEffect>
                  </a14:imgLayer>
                </a14:imgProps>
              </a:ext>
            </a:extLst>
          </a:blip>
          <a:stretch>
            <a:fillRect/>
          </a:stretch>
        </p:blipFill>
        <p:spPr>
          <a:xfrm>
            <a:off x="6880860" y="2383790"/>
            <a:ext cx="2066290" cy="1480185"/>
          </a:xfrm>
          <a:prstGeom prst="rect">
            <a:avLst/>
          </a:prstGeom>
        </p:spPr>
      </p:pic>
      <p:pic>
        <p:nvPicPr>
          <p:cNvPr id="7" name="图片 6"/>
          <p:cNvPicPr>
            <a:picLocks noChangeAspect="1"/>
          </p:cNvPicPr>
          <p:nvPr/>
        </p:nvPicPr>
        <p:blipFill>
          <a:blip r:embed="rId6"/>
          <a:stretch>
            <a:fillRect/>
          </a:stretch>
        </p:blipFill>
        <p:spPr>
          <a:xfrm>
            <a:off x="7075805" y="4695190"/>
            <a:ext cx="1676400" cy="1314450"/>
          </a:xfrm>
          <a:prstGeom prst="rect">
            <a:avLst/>
          </a:prstGeom>
        </p:spPr>
      </p:pic>
      <p:pic>
        <p:nvPicPr>
          <p:cNvPr id="8" name="图片 7"/>
          <p:cNvPicPr>
            <a:picLocks noChangeAspect="1"/>
          </p:cNvPicPr>
          <p:nvPr/>
        </p:nvPicPr>
        <p:blipFill>
          <a:blip r:embed="rId7"/>
          <a:stretch>
            <a:fillRect/>
          </a:stretch>
        </p:blipFill>
        <p:spPr>
          <a:xfrm>
            <a:off x="2682875" y="4592955"/>
            <a:ext cx="1999615" cy="1518920"/>
          </a:xfrm>
          <a:prstGeom prst="rect">
            <a:avLst/>
          </a:prstGeom>
        </p:spPr>
      </p:pic>
      <p:pic>
        <p:nvPicPr>
          <p:cNvPr id="9" name="图片 8"/>
          <p:cNvPicPr>
            <a:picLocks noChangeAspect="1"/>
          </p:cNvPicPr>
          <p:nvPr/>
        </p:nvPicPr>
        <p:blipFill>
          <a:blip r:embed="rId8"/>
          <a:stretch>
            <a:fillRect/>
          </a:stretch>
        </p:blipFill>
        <p:spPr>
          <a:xfrm>
            <a:off x="4849495" y="4592955"/>
            <a:ext cx="2084705" cy="1518920"/>
          </a:xfrm>
          <a:prstGeom prst="rect">
            <a:avLst/>
          </a:prstGeom>
        </p:spPr>
      </p:pic>
      <p:pic>
        <p:nvPicPr>
          <p:cNvPr id="10" name="图片 9"/>
          <p:cNvPicPr>
            <a:picLocks noChangeAspect="1"/>
          </p:cNvPicPr>
          <p:nvPr/>
        </p:nvPicPr>
        <p:blipFill>
          <a:blip r:embed="rId9"/>
          <a:stretch>
            <a:fillRect/>
          </a:stretch>
        </p:blipFill>
        <p:spPr>
          <a:xfrm>
            <a:off x="4814570" y="2341880"/>
            <a:ext cx="2066290" cy="1564005"/>
          </a:xfrm>
          <a:prstGeom prst="rect">
            <a:avLst/>
          </a:prstGeom>
        </p:spPr>
      </p:pic>
      <p:sp>
        <p:nvSpPr>
          <p:cNvPr id="11" name="Footer Placeholder 10"/>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37593" y="1323225"/>
            <a:ext cx="7886700" cy="1325563"/>
          </a:xfrm>
        </p:spPr>
        <p:txBody>
          <a:bodyPr>
            <a:normAutofit/>
          </a:bodyPr>
          <a:lstStyle/>
          <a:p>
            <a:pPr algn="ctr"/>
            <a:r>
              <a:rPr lang="en-US" altLang="zh-CN" sz="4900" dirty="0">
                <a:latin typeface="Comic Sans MS" panose="030F0702030302020204" pitchFamily="66" charset="0"/>
              </a:rPr>
              <a:t>Sue likes everything blue.</a:t>
            </a:r>
          </a:p>
        </p:txBody>
      </p:sp>
      <p:sp>
        <p:nvSpPr>
          <p:cNvPr id="4" name="Slide Number Placeholder 3"/>
          <p:cNvSpPr>
            <a:spLocks noGrp="1"/>
          </p:cNvSpPr>
          <p:nvPr>
            <p:ph type="sldNum" sz="quarter" idx="12"/>
          </p:nvPr>
        </p:nvSpPr>
        <p:spPr/>
        <p:txBody>
          <a:bodyPr/>
          <a:lstStyle/>
          <a:p>
            <a:fld id="{29AB1BDD-F861-4658-A081-C1BAF0DF1C4A}" type="slidenum">
              <a:rPr lang="zh-CN" altLang="en-US" smtClean="0"/>
              <a:t>25</a:t>
            </a:fld>
            <a:endParaRPr lang="zh-CN" altLang="en-US"/>
          </a:p>
        </p:txBody>
      </p:sp>
      <p:pic>
        <p:nvPicPr>
          <p:cNvPr id="7" name="图片 6"/>
          <p:cNvPicPr>
            <a:picLocks noChangeAspect="1"/>
          </p:cNvPicPr>
          <p:nvPr/>
        </p:nvPicPr>
        <p:blipFill>
          <a:blip r:embed="rId2"/>
          <a:stretch>
            <a:fillRect/>
          </a:stretch>
        </p:blipFill>
        <p:spPr>
          <a:xfrm>
            <a:off x="435610" y="2788285"/>
            <a:ext cx="2350770" cy="3292475"/>
          </a:xfrm>
          <a:prstGeom prst="rect">
            <a:avLst/>
          </a:prstGeom>
        </p:spPr>
      </p:pic>
      <p:pic>
        <p:nvPicPr>
          <p:cNvPr id="3" name="内容占位符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76295" y="2242185"/>
            <a:ext cx="2990850" cy="1637665"/>
          </a:xfrm>
        </p:spPr>
      </p:pic>
      <p:pic>
        <p:nvPicPr>
          <p:cNvPr id="5" name="图片 4"/>
          <p:cNvPicPr>
            <a:picLocks noChangeAspect="1"/>
          </p:cNvPicPr>
          <p:nvPr/>
        </p:nvPicPr>
        <p:blipFill>
          <a:blip r:embed="rId4"/>
          <a:stretch>
            <a:fillRect/>
          </a:stretch>
        </p:blipFill>
        <p:spPr>
          <a:xfrm>
            <a:off x="3152775" y="4522470"/>
            <a:ext cx="2838450" cy="1558290"/>
          </a:xfrm>
          <a:prstGeom prst="rect">
            <a:avLst/>
          </a:prstGeom>
        </p:spPr>
      </p:pic>
      <p:pic>
        <p:nvPicPr>
          <p:cNvPr id="6" name="图片 5"/>
          <p:cNvPicPr>
            <a:picLocks noChangeAspect="1"/>
          </p:cNvPicPr>
          <p:nvPr/>
        </p:nvPicPr>
        <p:blipFill>
          <a:blip r:embed="rId5"/>
          <a:stretch>
            <a:fillRect/>
          </a:stretch>
        </p:blipFill>
        <p:spPr>
          <a:xfrm>
            <a:off x="6340475" y="2482850"/>
            <a:ext cx="2284095" cy="2254885"/>
          </a:xfrm>
          <a:prstGeom prst="rect">
            <a:avLst/>
          </a:prstGeom>
        </p:spPr>
      </p:pic>
      <p:pic>
        <p:nvPicPr>
          <p:cNvPr id="8" name="图片 7"/>
          <p:cNvPicPr>
            <a:picLocks noChangeAspect="1"/>
          </p:cNvPicPr>
          <p:nvPr/>
        </p:nvPicPr>
        <p:blipFill>
          <a:blip r:embed="rId6"/>
          <a:stretch>
            <a:fillRect/>
          </a:stretch>
        </p:blipFill>
        <p:spPr>
          <a:xfrm>
            <a:off x="6340475" y="4713605"/>
            <a:ext cx="1497330" cy="2007870"/>
          </a:xfrm>
          <a:prstGeom prst="rect">
            <a:avLst/>
          </a:prstGeom>
        </p:spPr>
      </p:pic>
      <p:sp>
        <p:nvSpPr>
          <p:cNvPr id="9" name="Footer Placeholder 8"/>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373" y="198640"/>
            <a:ext cx="7886700" cy="1325563"/>
          </a:xfrm>
        </p:spPr>
        <p:txBody>
          <a:bodyPr>
            <a:normAutofit/>
          </a:bodyPr>
          <a:lstStyle/>
          <a:p>
            <a:pPr algn="ctr"/>
            <a:r>
              <a:rPr lang="en-US" altLang="zh-CN" sz="4900" dirty="0">
                <a:latin typeface="Comic Sans MS" panose="030F0702030302020204" pitchFamily="66" charset="0"/>
              </a:rPr>
              <a:t>Sue likes Nick. </a:t>
            </a:r>
          </a:p>
        </p:txBody>
      </p:sp>
      <p:sp>
        <p:nvSpPr>
          <p:cNvPr id="4" name="Slide Number Placeholder 3"/>
          <p:cNvSpPr>
            <a:spLocks noGrp="1"/>
          </p:cNvSpPr>
          <p:nvPr>
            <p:ph type="sldNum" sz="quarter" idx="12"/>
          </p:nvPr>
        </p:nvSpPr>
        <p:spPr/>
        <p:txBody>
          <a:bodyPr/>
          <a:lstStyle/>
          <a:p>
            <a:fld id="{29AB1BDD-F861-4658-A081-C1BAF0DF1C4A}" type="slidenum">
              <a:rPr lang="zh-CN" altLang="en-US" smtClean="0"/>
              <a:t>26</a:t>
            </a:fld>
            <a:endParaRPr lang="zh-CN" altLang="en-US"/>
          </a:p>
        </p:txBody>
      </p:sp>
      <p:sp>
        <p:nvSpPr>
          <p:cNvPr id="3" name="标题 1"/>
          <p:cNvSpPr>
            <a:spLocks noGrp="1"/>
          </p:cNvSpPr>
          <p:nvPr/>
        </p:nvSpPr>
        <p:spPr>
          <a:xfrm>
            <a:off x="628373" y="290818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900" dirty="0">
                <a:latin typeface="Comic Sans MS" panose="030F0702030302020204" pitchFamily="66" charset="0"/>
              </a:rPr>
              <a:t>Nick likes Sue.</a:t>
            </a:r>
          </a:p>
        </p:txBody>
      </p:sp>
      <p:pic>
        <p:nvPicPr>
          <p:cNvPr id="6" name="图片 5"/>
          <p:cNvPicPr>
            <a:picLocks noChangeAspect="1"/>
          </p:cNvPicPr>
          <p:nvPr/>
        </p:nvPicPr>
        <p:blipFill>
          <a:blip r:embed="rId2"/>
          <a:stretch>
            <a:fillRect/>
          </a:stretch>
        </p:blipFill>
        <p:spPr>
          <a:xfrm>
            <a:off x="5295900" y="1126490"/>
            <a:ext cx="1468755" cy="2083435"/>
          </a:xfrm>
          <a:prstGeom prst="rect">
            <a:avLst/>
          </a:prstGeom>
        </p:spPr>
      </p:pic>
      <p:pic>
        <p:nvPicPr>
          <p:cNvPr id="5" name="图片 4"/>
          <p:cNvPicPr>
            <a:picLocks noChangeAspect="1"/>
          </p:cNvPicPr>
          <p:nvPr/>
        </p:nvPicPr>
        <p:blipFill>
          <a:blip r:embed="rId2"/>
          <a:stretch>
            <a:fillRect/>
          </a:stretch>
        </p:blipFill>
        <p:spPr>
          <a:xfrm>
            <a:off x="2144395" y="3972560"/>
            <a:ext cx="1565910" cy="2221230"/>
          </a:xfrm>
          <a:prstGeom prst="rect">
            <a:avLst/>
          </a:prstGeom>
        </p:spPr>
      </p:pic>
      <p:pic>
        <p:nvPicPr>
          <p:cNvPr id="7" name="图片 6"/>
          <p:cNvPicPr>
            <a:picLocks noChangeAspect="1"/>
          </p:cNvPicPr>
          <p:nvPr/>
        </p:nvPicPr>
        <p:blipFill>
          <a:blip r:embed="rId3"/>
          <a:stretch>
            <a:fillRect/>
          </a:stretch>
        </p:blipFill>
        <p:spPr>
          <a:xfrm>
            <a:off x="2026920" y="1126490"/>
            <a:ext cx="1487805" cy="2083435"/>
          </a:xfrm>
          <a:prstGeom prst="rect">
            <a:avLst/>
          </a:prstGeom>
        </p:spPr>
      </p:pic>
      <p:pic>
        <p:nvPicPr>
          <p:cNvPr id="8" name="图片 7"/>
          <p:cNvPicPr>
            <a:picLocks noChangeAspect="1"/>
          </p:cNvPicPr>
          <p:nvPr/>
        </p:nvPicPr>
        <p:blipFill>
          <a:blip r:embed="rId3"/>
          <a:stretch>
            <a:fillRect/>
          </a:stretch>
        </p:blipFill>
        <p:spPr>
          <a:xfrm>
            <a:off x="5406390" y="3894455"/>
            <a:ext cx="1697355" cy="2376805"/>
          </a:xfrm>
          <a:prstGeom prst="rect">
            <a:avLst/>
          </a:prstGeom>
        </p:spPr>
      </p:pic>
      <p:sp>
        <p:nvSpPr>
          <p:cNvPr id="9" name="Footer Placeholder 8"/>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373" y="1031760"/>
            <a:ext cx="7886700" cy="1325563"/>
          </a:xfrm>
        </p:spPr>
        <p:txBody>
          <a:bodyPr>
            <a:normAutofit/>
          </a:bodyPr>
          <a:lstStyle/>
          <a:p>
            <a:pPr algn="ctr"/>
            <a:r>
              <a:rPr lang="en-US" sz="4900" dirty="0" smtClean="0">
                <a:latin typeface="Comic Sans MS" panose="030F0702030302020204" pitchFamily="66" charset="0"/>
              </a:rPr>
              <a:t>Check understanding!</a:t>
            </a:r>
            <a:endParaRPr lang="en-US" sz="4900" dirty="0">
              <a:latin typeface="Comic Sans MS" panose="030F0702030302020204" pitchFamily="66" charset="0"/>
            </a:endParaRP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27</a:t>
            </a:fld>
            <a:endParaRPr lang="zh-CN" altLang="en-US"/>
          </a:p>
        </p:txBody>
      </p:sp>
      <p:pic>
        <p:nvPicPr>
          <p:cNvPr id="4" name="图片 3"/>
          <p:cNvPicPr>
            <a:picLocks noChangeAspect="1"/>
          </p:cNvPicPr>
          <p:nvPr/>
        </p:nvPicPr>
        <p:blipFill>
          <a:blip r:embed="rId2"/>
          <a:stretch>
            <a:fillRect/>
          </a:stretch>
        </p:blipFill>
        <p:spPr>
          <a:xfrm>
            <a:off x="3360420" y="2357755"/>
            <a:ext cx="2256790" cy="3728720"/>
          </a:xfrm>
          <a:prstGeom prst="rect">
            <a:avLst/>
          </a:prstGeom>
        </p:spPr>
      </p:pic>
      <p:sp>
        <p:nvSpPr>
          <p:cNvPr id="5" name="Footer Placeholder 4"/>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9AB1BDD-F861-4658-A081-C1BAF0DF1C4A}" type="slidenum">
              <a:rPr lang="zh-CN" altLang="en-US" smtClean="0"/>
              <a:t>28</a:t>
            </a:fld>
            <a:endParaRPr lang="zh-CN" altLang="en-US"/>
          </a:p>
        </p:txBody>
      </p:sp>
      <p:pic>
        <p:nvPicPr>
          <p:cNvPr id="4" name="图片 3"/>
          <p:cNvPicPr>
            <a:picLocks noChangeAspect="1"/>
          </p:cNvPicPr>
          <p:nvPr/>
        </p:nvPicPr>
        <p:blipFill>
          <a:blip r:embed="rId2"/>
          <a:stretch>
            <a:fillRect/>
          </a:stretch>
        </p:blipFill>
        <p:spPr>
          <a:xfrm>
            <a:off x="-143692" y="104503"/>
            <a:ext cx="9287691" cy="6648995"/>
          </a:xfrm>
          <a:prstGeom prst="rect">
            <a:avLst/>
          </a:prstGeom>
        </p:spPr>
      </p:pic>
      <p:sp>
        <p:nvSpPr>
          <p:cNvPr id="2" name="Footer Placeholder 1"/>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5343" y="448830"/>
            <a:ext cx="7886700" cy="1325563"/>
          </a:xfrm>
        </p:spPr>
        <p:txBody>
          <a:bodyPr>
            <a:noAutofit/>
          </a:bodyPr>
          <a:lstStyle/>
          <a:p>
            <a:r>
              <a:rPr lang="en-US" altLang="zh-CN" sz="4000" b="1" dirty="0" smtClean="0">
                <a:latin typeface="Comic Sans MS" panose="030F0702030302020204" pitchFamily="66" charset="0"/>
              </a:rPr>
              <a:t>A</a:t>
            </a:r>
            <a:r>
              <a:rPr lang="en-US" sz="4000" b="1" dirty="0" smtClean="0">
                <a:latin typeface="Comic Sans MS" panose="030F0702030302020204" pitchFamily="66" charset="0"/>
              </a:rPr>
              <a:t>ctivity 1:</a:t>
            </a:r>
            <a:r>
              <a:rPr lang="en-US" sz="4000" dirty="0" smtClean="0">
                <a:latin typeface="Comic Sans MS" panose="030F0702030302020204" pitchFamily="66" charset="0"/>
              </a:rPr>
              <a:t> </a:t>
            </a:r>
            <a:br>
              <a:rPr lang="en-US" sz="4000" dirty="0" smtClean="0">
                <a:latin typeface="Comic Sans MS" panose="030F0702030302020204" pitchFamily="66" charset="0"/>
              </a:rPr>
            </a:br>
            <a:r>
              <a:rPr lang="en-US" sz="4000" dirty="0" smtClean="0">
                <a:latin typeface="Comic Sans MS" panose="030F0702030302020204" pitchFamily="66" charset="0"/>
              </a:rPr>
              <a:t>Put the pictures in the correct spaces.</a:t>
            </a: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29</a:t>
            </a:fld>
            <a:endParaRPr lang="zh-CN" altLang="en-US"/>
          </a:p>
        </p:txBody>
      </p:sp>
      <p:sp>
        <p:nvSpPr>
          <p:cNvPr id="5" name="文本框 4"/>
          <p:cNvSpPr txBox="1"/>
          <p:nvPr/>
        </p:nvSpPr>
        <p:spPr>
          <a:xfrm>
            <a:off x="462280" y="2193290"/>
            <a:ext cx="8162925" cy="4175760"/>
          </a:xfrm>
          <a:prstGeom prst="rect">
            <a:avLst/>
          </a:prstGeom>
          <a:noFill/>
        </p:spPr>
        <p:txBody>
          <a:bodyPr wrap="square" rtlCol="0">
            <a:spAutoFit/>
          </a:bodyPr>
          <a:lstStyle/>
          <a:p>
            <a:r>
              <a:rPr lang="zh-CN" altLang="en-US" sz="2800"/>
              <a:t>  </a:t>
            </a:r>
          </a:p>
          <a:p>
            <a:endParaRPr lang="zh-CN" altLang="en-US" sz="3200"/>
          </a:p>
          <a:p>
            <a:r>
              <a:rPr lang="zh-CN" altLang="en-US" sz="2800"/>
              <a:t>     	        	 </a:t>
            </a:r>
          </a:p>
          <a:p>
            <a:r>
              <a:rPr lang="zh-CN" altLang="en-US" sz="2800"/>
              <a:t>1.       ____________ likes red apples.</a:t>
            </a:r>
          </a:p>
          <a:p>
            <a:endParaRPr lang="zh-CN" altLang="en-US" sz="3200"/>
          </a:p>
          <a:p>
            <a:endParaRPr lang="zh-CN" altLang="en-US" sz="4400"/>
          </a:p>
          <a:p>
            <a:endParaRPr lang="zh-CN" altLang="en-US" sz="4800"/>
          </a:p>
          <a:p>
            <a:r>
              <a:rPr lang="zh-CN" altLang="en-US" sz="2800"/>
              <a:t>2.      </a:t>
            </a:r>
            <a:r>
              <a:rPr lang="zh-CN" altLang="en-US" sz="2800" u="sng"/>
              <a:t>                      </a:t>
            </a:r>
            <a:r>
              <a:rPr lang="zh-CN" altLang="en-US" sz="2800"/>
              <a:t>likes green pears.</a:t>
            </a:r>
          </a:p>
        </p:txBody>
      </p:sp>
      <p:pic>
        <p:nvPicPr>
          <p:cNvPr id="6" name="图片 5"/>
          <p:cNvPicPr>
            <a:picLocks noChangeAspect="1"/>
          </p:cNvPicPr>
          <p:nvPr/>
        </p:nvPicPr>
        <p:blipFill>
          <a:blip r:embed="rId2"/>
          <a:stretch>
            <a:fillRect/>
          </a:stretch>
        </p:blipFill>
        <p:spPr>
          <a:xfrm>
            <a:off x="2005965" y="2413000"/>
            <a:ext cx="1038860" cy="1473200"/>
          </a:xfrm>
          <a:prstGeom prst="rect">
            <a:avLst/>
          </a:prstGeom>
        </p:spPr>
      </p:pic>
      <p:pic>
        <p:nvPicPr>
          <p:cNvPr id="8" name="图片 7"/>
          <p:cNvPicPr>
            <a:picLocks noChangeAspect="1"/>
          </p:cNvPicPr>
          <p:nvPr/>
        </p:nvPicPr>
        <p:blipFill>
          <a:blip r:embed="rId3"/>
          <a:stretch>
            <a:fillRect/>
          </a:stretch>
        </p:blipFill>
        <p:spPr>
          <a:xfrm>
            <a:off x="1793875" y="4435475"/>
            <a:ext cx="1250950" cy="1751965"/>
          </a:xfrm>
          <a:prstGeom prst="rect">
            <a:avLst/>
          </a:prstGeom>
        </p:spPr>
      </p:pic>
      <p:sp>
        <p:nvSpPr>
          <p:cNvPr id="4" name="Footer Placeholder 3"/>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7439" y="5104552"/>
            <a:ext cx="7886700" cy="1325563"/>
          </a:xfrm>
        </p:spPr>
        <p:txBody>
          <a:bodyPr>
            <a:normAutofit/>
          </a:bodyPr>
          <a:lstStyle/>
          <a:p>
            <a:pPr algn="ctr"/>
            <a:r>
              <a:rPr lang="en-US" altLang="zh-CN" sz="7200" b="1" dirty="0" smtClean="0">
                <a:solidFill>
                  <a:srgbClr val="FF0000"/>
                </a:solidFill>
                <a:latin typeface="Comic Sans MS" panose="030F0702030302020204" pitchFamily="66" charset="0"/>
              </a:rPr>
              <a:t>red</a:t>
            </a:r>
            <a:endParaRPr lang="zh-CN" altLang="en-US" sz="7200" b="1" dirty="0">
              <a:solidFill>
                <a:srgbClr val="FF0000"/>
              </a:solidFill>
              <a:latin typeface="Comic Sans MS" panose="030F0702030302020204" pitchFamily="66" charset="0"/>
            </a:endParaRPr>
          </a:p>
        </p:txBody>
      </p:sp>
      <p:pic>
        <p:nvPicPr>
          <p:cNvPr id="6"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8377" y="1518655"/>
            <a:ext cx="2836426" cy="2713104"/>
          </a:xfrm>
        </p:spPr>
      </p:pic>
      <p:pic>
        <p:nvPicPr>
          <p:cNvPr id="3" name="图片 2"/>
          <p:cNvPicPr>
            <a:picLocks noChangeAspect="1"/>
          </p:cNvPicPr>
          <p:nvPr/>
        </p:nvPicPr>
        <p:blipFill>
          <a:blip r:embed="rId3"/>
          <a:stretch>
            <a:fillRect/>
          </a:stretch>
        </p:blipFill>
        <p:spPr>
          <a:xfrm>
            <a:off x="3272039" y="1013070"/>
            <a:ext cx="2857500" cy="3724275"/>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4012" y="1144298"/>
            <a:ext cx="1980127" cy="3960254"/>
          </a:xfrm>
          <a:prstGeom prst="rect">
            <a:avLst/>
          </a:prstGeom>
        </p:spPr>
      </p:pic>
      <p:sp>
        <p:nvSpPr>
          <p:cNvPr id="5" name="Slide Number Placeholder 4"/>
          <p:cNvSpPr>
            <a:spLocks noGrp="1"/>
          </p:cNvSpPr>
          <p:nvPr>
            <p:ph type="sldNum" sz="quarter" idx="12"/>
          </p:nvPr>
        </p:nvSpPr>
        <p:spPr/>
        <p:txBody>
          <a:bodyPr/>
          <a:lstStyle/>
          <a:p>
            <a:fld id="{29AB1BDD-F861-4658-A081-C1BAF0DF1C4A}" type="slidenum">
              <a:rPr lang="zh-CN" altLang="en-US" smtClean="0"/>
              <a:t>3</a:t>
            </a:fld>
            <a:endParaRPr lang="zh-CN" altLang="en-US"/>
          </a:p>
        </p:txBody>
      </p:sp>
      <p:sp>
        <p:nvSpPr>
          <p:cNvPr id="7" name="Footer Placeholder 6"/>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5343" y="448830"/>
            <a:ext cx="7886700" cy="1325563"/>
          </a:xfrm>
        </p:spPr>
        <p:txBody>
          <a:bodyPr>
            <a:normAutofit fontScale="90000"/>
          </a:bodyPr>
          <a:lstStyle/>
          <a:p>
            <a:r>
              <a:rPr lang="en-US" altLang="zh-CN" sz="4000" b="1" dirty="0">
                <a:solidFill>
                  <a:prstClr val="black"/>
                </a:solidFill>
                <a:latin typeface="Comic Sans MS" panose="030F0702030302020204" pitchFamily="66" charset="0"/>
              </a:rPr>
              <a:t>A</a:t>
            </a:r>
            <a:r>
              <a:rPr lang="en-US" altLang="zh-TW" sz="4000" b="1" dirty="0">
                <a:solidFill>
                  <a:prstClr val="black"/>
                </a:solidFill>
                <a:latin typeface="Comic Sans MS" panose="030F0702030302020204" pitchFamily="66" charset="0"/>
              </a:rPr>
              <a:t>ctivity 1:</a:t>
            </a:r>
            <a:r>
              <a:rPr lang="en-US" altLang="zh-TW" sz="4000" dirty="0">
                <a:solidFill>
                  <a:prstClr val="black"/>
                </a:solidFill>
                <a:latin typeface="Comic Sans MS" panose="030F0702030302020204" pitchFamily="66" charset="0"/>
              </a:rPr>
              <a:t> </a:t>
            </a:r>
            <a:br>
              <a:rPr lang="en-US" altLang="zh-TW" sz="4000" dirty="0">
                <a:solidFill>
                  <a:prstClr val="black"/>
                </a:solidFill>
                <a:latin typeface="Comic Sans MS" panose="030F0702030302020204" pitchFamily="66" charset="0"/>
              </a:rPr>
            </a:br>
            <a:r>
              <a:rPr lang="en-US" altLang="zh-TW" sz="4000" dirty="0">
                <a:solidFill>
                  <a:prstClr val="black"/>
                </a:solidFill>
                <a:latin typeface="Comic Sans MS" panose="030F0702030302020204" pitchFamily="66" charset="0"/>
              </a:rPr>
              <a:t>Put the pictures in the correct spaces.</a:t>
            </a:r>
            <a:endParaRPr lang="en-US" sz="4900" dirty="0" smtClean="0">
              <a:latin typeface="Comic Sans MS" panose="030F0702030302020204" pitchFamily="66" charset="0"/>
            </a:endParaRP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30</a:t>
            </a:fld>
            <a:endParaRPr lang="zh-CN" altLang="en-US"/>
          </a:p>
        </p:txBody>
      </p:sp>
      <p:sp>
        <p:nvSpPr>
          <p:cNvPr id="5" name="文本框 4"/>
          <p:cNvSpPr txBox="1"/>
          <p:nvPr/>
        </p:nvSpPr>
        <p:spPr>
          <a:xfrm>
            <a:off x="357776" y="2193290"/>
            <a:ext cx="8162925" cy="4175760"/>
          </a:xfrm>
          <a:prstGeom prst="rect">
            <a:avLst/>
          </a:prstGeom>
          <a:noFill/>
        </p:spPr>
        <p:txBody>
          <a:bodyPr wrap="square" rtlCol="0">
            <a:spAutoFit/>
          </a:bodyPr>
          <a:lstStyle/>
          <a:p>
            <a:r>
              <a:rPr lang="zh-CN" altLang="en-US" sz="2800"/>
              <a:t>  </a:t>
            </a:r>
          </a:p>
          <a:p>
            <a:endParaRPr lang="zh-CN" altLang="en-US" sz="3200"/>
          </a:p>
          <a:p>
            <a:r>
              <a:rPr lang="zh-CN" altLang="en-US" sz="2800"/>
              <a:t>     	        	 </a:t>
            </a:r>
          </a:p>
          <a:p>
            <a:r>
              <a:rPr lang="en-US" altLang="zh-CN" sz="2800" dirty="0"/>
              <a:t>3</a:t>
            </a:r>
            <a:r>
              <a:rPr lang="zh-CN" altLang="en-US" sz="2800"/>
              <a:t>.       ____________ likes yellow socks.</a:t>
            </a:r>
          </a:p>
          <a:p>
            <a:endParaRPr lang="zh-CN" altLang="en-US" sz="3200"/>
          </a:p>
          <a:p>
            <a:endParaRPr lang="zh-CN" altLang="en-US" sz="4400"/>
          </a:p>
          <a:p>
            <a:endParaRPr lang="zh-CN" altLang="en-US" sz="4800"/>
          </a:p>
          <a:p>
            <a:r>
              <a:rPr lang="en-US" altLang="zh-CN" sz="2800" dirty="0"/>
              <a:t>4</a:t>
            </a:r>
            <a:r>
              <a:rPr lang="zh-CN" altLang="en-US" sz="2800"/>
              <a:t>.      </a:t>
            </a:r>
            <a:r>
              <a:rPr lang="zh-CN" altLang="en-US" sz="2800" u="sng"/>
              <a:t>                      </a:t>
            </a:r>
            <a:r>
              <a:rPr lang="zh-CN" altLang="en-US" sz="2800"/>
              <a:t>  likes yellow </a:t>
            </a:r>
            <a:r>
              <a:rPr lang="en-US" altLang="zh-CN" sz="2800" dirty="0"/>
              <a:t>duck</a:t>
            </a:r>
            <a:r>
              <a:rPr lang="zh-CN" altLang="en-US" sz="2800"/>
              <a:t>s.</a:t>
            </a:r>
          </a:p>
        </p:txBody>
      </p:sp>
      <p:pic>
        <p:nvPicPr>
          <p:cNvPr id="6" name="图片 5"/>
          <p:cNvPicPr>
            <a:picLocks noChangeAspect="1"/>
          </p:cNvPicPr>
          <p:nvPr/>
        </p:nvPicPr>
        <p:blipFill>
          <a:blip r:embed="rId2"/>
          <a:stretch>
            <a:fillRect/>
          </a:stretch>
        </p:blipFill>
        <p:spPr>
          <a:xfrm>
            <a:off x="2005965" y="2413000"/>
            <a:ext cx="1038860" cy="1473200"/>
          </a:xfrm>
          <a:prstGeom prst="rect">
            <a:avLst/>
          </a:prstGeom>
        </p:spPr>
      </p:pic>
      <p:pic>
        <p:nvPicPr>
          <p:cNvPr id="8" name="图片 7"/>
          <p:cNvPicPr>
            <a:picLocks noChangeAspect="1"/>
          </p:cNvPicPr>
          <p:nvPr/>
        </p:nvPicPr>
        <p:blipFill>
          <a:blip r:embed="rId3"/>
          <a:stretch>
            <a:fillRect/>
          </a:stretch>
        </p:blipFill>
        <p:spPr>
          <a:xfrm>
            <a:off x="1793875" y="4435475"/>
            <a:ext cx="1250950" cy="1751965"/>
          </a:xfrm>
          <a:prstGeom prst="rect">
            <a:avLst/>
          </a:prstGeom>
        </p:spPr>
      </p:pic>
      <p:sp>
        <p:nvSpPr>
          <p:cNvPr id="4" name="Footer Placeholder 3"/>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5343" y="448830"/>
            <a:ext cx="7886700" cy="1325563"/>
          </a:xfrm>
        </p:spPr>
        <p:txBody>
          <a:bodyPr>
            <a:normAutofit fontScale="90000"/>
          </a:bodyPr>
          <a:lstStyle/>
          <a:p>
            <a:pPr algn="just"/>
            <a:r>
              <a:rPr lang="en-US" altLang="zh-CN" sz="4900" b="1" dirty="0" smtClean="0">
                <a:latin typeface="Comic Sans MS" panose="030F0702030302020204" pitchFamily="66" charset="0"/>
              </a:rPr>
              <a:t>A</a:t>
            </a:r>
            <a:r>
              <a:rPr lang="en-US" sz="4900" b="1" dirty="0" smtClean="0">
                <a:latin typeface="Comic Sans MS" panose="030F0702030302020204" pitchFamily="66" charset="0"/>
              </a:rPr>
              <a:t>ctivity 1:</a:t>
            </a:r>
            <a:r>
              <a:rPr lang="en-US" sz="4900" dirty="0" smtClean="0">
                <a:latin typeface="Comic Sans MS" panose="030F0702030302020204" pitchFamily="66" charset="0"/>
              </a:rPr>
              <a:t> choose the correct pictures and put them in the spaces.</a:t>
            </a: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31</a:t>
            </a:fld>
            <a:endParaRPr lang="zh-CN" altLang="en-US"/>
          </a:p>
        </p:txBody>
      </p:sp>
      <p:sp>
        <p:nvSpPr>
          <p:cNvPr id="5" name="文本框 4"/>
          <p:cNvSpPr txBox="1"/>
          <p:nvPr/>
        </p:nvSpPr>
        <p:spPr>
          <a:xfrm>
            <a:off x="462280" y="2193290"/>
            <a:ext cx="8162925" cy="4175760"/>
          </a:xfrm>
          <a:prstGeom prst="rect">
            <a:avLst/>
          </a:prstGeom>
          <a:noFill/>
        </p:spPr>
        <p:txBody>
          <a:bodyPr wrap="square" rtlCol="0">
            <a:spAutoFit/>
          </a:bodyPr>
          <a:lstStyle/>
          <a:p>
            <a:r>
              <a:rPr lang="zh-CN" altLang="en-US" sz="2800"/>
              <a:t>  </a:t>
            </a:r>
          </a:p>
          <a:p>
            <a:endParaRPr lang="zh-CN" altLang="en-US" sz="3200"/>
          </a:p>
          <a:p>
            <a:r>
              <a:rPr lang="zh-CN" altLang="en-US" sz="2800"/>
              <a:t>     	        	 </a:t>
            </a:r>
          </a:p>
          <a:p>
            <a:r>
              <a:rPr lang="en-US" altLang="zh-CN" sz="2800" dirty="0"/>
              <a:t>5</a:t>
            </a:r>
            <a:r>
              <a:rPr lang="zh-CN" altLang="en-US" sz="2800"/>
              <a:t>.       ____________ likes orange hair.</a:t>
            </a:r>
          </a:p>
          <a:p>
            <a:endParaRPr lang="zh-CN" altLang="en-US" sz="3200"/>
          </a:p>
          <a:p>
            <a:endParaRPr lang="zh-CN" altLang="en-US" sz="4400"/>
          </a:p>
          <a:p>
            <a:endParaRPr lang="zh-CN" altLang="en-US" sz="4800"/>
          </a:p>
          <a:p>
            <a:r>
              <a:rPr lang="en-US" altLang="zh-CN" sz="2800" dirty="0"/>
              <a:t>6</a:t>
            </a:r>
            <a:r>
              <a:rPr lang="zh-CN" altLang="en-US" sz="2800"/>
              <a:t>.      </a:t>
            </a:r>
            <a:r>
              <a:rPr lang="zh-CN" altLang="en-US" sz="2800" u="sng"/>
              <a:t>                        </a:t>
            </a:r>
            <a:r>
              <a:rPr lang="zh-CN" altLang="en-US" sz="2800"/>
              <a:t>  likes red cars.</a:t>
            </a:r>
          </a:p>
        </p:txBody>
      </p:sp>
      <p:pic>
        <p:nvPicPr>
          <p:cNvPr id="6" name="图片 5"/>
          <p:cNvPicPr>
            <a:picLocks noChangeAspect="1"/>
          </p:cNvPicPr>
          <p:nvPr/>
        </p:nvPicPr>
        <p:blipFill>
          <a:blip r:embed="rId2"/>
          <a:stretch>
            <a:fillRect/>
          </a:stretch>
        </p:blipFill>
        <p:spPr>
          <a:xfrm>
            <a:off x="2005965" y="2413000"/>
            <a:ext cx="1038860" cy="1473200"/>
          </a:xfrm>
          <a:prstGeom prst="rect">
            <a:avLst/>
          </a:prstGeom>
        </p:spPr>
      </p:pic>
      <p:pic>
        <p:nvPicPr>
          <p:cNvPr id="8" name="图片 7"/>
          <p:cNvPicPr>
            <a:picLocks noChangeAspect="1"/>
          </p:cNvPicPr>
          <p:nvPr/>
        </p:nvPicPr>
        <p:blipFill>
          <a:blip r:embed="rId3"/>
          <a:stretch>
            <a:fillRect/>
          </a:stretch>
        </p:blipFill>
        <p:spPr>
          <a:xfrm>
            <a:off x="1793875" y="4435475"/>
            <a:ext cx="1250950" cy="1751965"/>
          </a:xfrm>
          <a:prstGeom prst="rect">
            <a:avLst/>
          </a:prstGeom>
        </p:spPr>
      </p:pic>
      <p:sp>
        <p:nvSpPr>
          <p:cNvPr id="4" name="Footer Placeholder 3"/>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0392" y="396579"/>
            <a:ext cx="7886700" cy="1325563"/>
          </a:xfrm>
        </p:spPr>
        <p:txBody>
          <a:bodyPr>
            <a:normAutofit fontScale="90000"/>
          </a:bodyPr>
          <a:lstStyle/>
          <a:p>
            <a:r>
              <a:rPr lang="en-US" altLang="zh-CN" sz="4000" b="1" dirty="0">
                <a:solidFill>
                  <a:prstClr val="black"/>
                </a:solidFill>
                <a:latin typeface="Comic Sans MS" panose="030F0702030302020204" pitchFamily="66" charset="0"/>
              </a:rPr>
              <a:t>A</a:t>
            </a:r>
            <a:r>
              <a:rPr lang="en-US" altLang="zh-TW" sz="4000" b="1" dirty="0">
                <a:solidFill>
                  <a:prstClr val="black"/>
                </a:solidFill>
                <a:latin typeface="Comic Sans MS" panose="030F0702030302020204" pitchFamily="66" charset="0"/>
              </a:rPr>
              <a:t>ctivity 1:</a:t>
            </a:r>
            <a:r>
              <a:rPr lang="en-US" altLang="zh-TW" sz="4000" dirty="0">
                <a:solidFill>
                  <a:prstClr val="black"/>
                </a:solidFill>
                <a:latin typeface="Comic Sans MS" panose="030F0702030302020204" pitchFamily="66" charset="0"/>
              </a:rPr>
              <a:t> </a:t>
            </a:r>
            <a:br>
              <a:rPr lang="en-US" altLang="zh-TW" sz="4000" dirty="0">
                <a:solidFill>
                  <a:prstClr val="black"/>
                </a:solidFill>
                <a:latin typeface="Comic Sans MS" panose="030F0702030302020204" pitchFamily="66" charset="0"/>
              </a:rPr>
            </a:br>
            <a:r>
              <a:rPr lang="en-US" altLang="zh-TW" sz="4000" dirty="0">
                <a:solidFill>
                  <a:prstClr val="black"/>
                </a:solidFill>
                <a:latin typeface="Comic Sans MS" panose="030F0702030302020204" pitchFamily="66" charset="0"/>
              </a:rPr>
              <a:t>Put the pictures in the correct spaces.</a:t>
            </a:r>
            <a:endParaRPr lang="en-US" sz="4900" dirty="0" smtClean="0">
              <a:latin typeface="Comic Sans MS" panose="030F0702030302020204" pitchFamily="66" charset="0"/>
            </a:endParaRP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32</a:t>
            </a:fld>
            <a:endParaRPr lang="zh-CN" altLang="en-US"/>
          </a:p>
        </p:txBody>
      </p:sp>
      <p:sp>
        <p:nvSpPr>
          <p:cNvPr id="5" name="文本框 4"/>
          <p:cNvSpPr txBox="1"/>
          <p:nvPr/>
        </p:nvSpPr>
        <p:spPr>
          <a:xfrm>
            <a:off x="462280" y="2193290"/>
            <a:ext cx="8162925" cy="3444240"/>
          </a:xfrm>
          <a:prstGeom prst="rect">
            <a:avLst/>
          </a:prstGeom>
          <a:noFill/>
        </p:spPr>
        <p:txBody>
          <a:bodyPr wrap="square" rtlCol="0">
            <a:spAutoFit/>
          </a:bodyPr>
          <a:lstStyle/>
          <a:p>
            <a:r>
              <a:rPr lang="zh-CN" altLang="en-US" sz="2800"/>
              <a:t>  </a:t>
            </a:r>
          </a:p>
          <a:p>
            <a:endParaRPr lang="zh-CN" altLang="en-US" sz="3200"/>
          </a:p>
          <a:p>
            <a:r>
              <a:rPr lang="zh-CN" altLang="en-US" sz="2800"/>
              <a:t>     	        	 </a:t>
            </a:r>
          </a:p>
          <a:p>
            <a:r>
              <a:rPr lang="en-US" altLang="zh-CN" sz="2800" dirty="0"/>
              <a:t>7</a:t>
            </a:r>
            <a:r>
              <a:rPr lang="zh-CN" altLang="en-US" sz="2800"/>
              <a:t>.       ____________ likes green aliens.</a:t>
            </a:r>
          </a:p>
          <a:p>
            <a:endParaRPr lang="zh-CN" altLang="en-US" sz="3200"/>
          </a:p>
          <a:p>
            <a:endParaRPr lang="zh-CN" altLang="en-US" sz="4400"/>
          </a:p>
          <a:p>
            <a:endParaRPr lang="zh-CN" altLang="en-US" sz="2800"/>
          </a:p>
        </p:txBody>
      </p:sp>
      <p:pic>
        <p:nvPicPr>
          <p:cNvPr id="6" name="图片 5"/>
          <p:cNvPicPr>
            <a:picLocks noChangeAspect="1"/>
          </p:cNvPicPr>
          <p:nvPr/>
        </p:nvPicPr>
        <p:blipFill>
          <a:blip r:embed="rId2"/>
          <a:stretch>
            <a:fillRect/>
          </a:stretch>
        </p:blipFill>
        <p:spPr>
          <a:xfrm>
            <a:off x="2005965" y="2413000"/>
            <a:ext cx="1038860" cy="1473200"/>
          </a:xfrm>
          <a:prstGeom prst="rect">
            <a:avLst/>
          </a:prstGeom>
        </p:spPr>
      </p:pic>
      <p:sp>
        <p:nvSpPr>
          <p:cNvPr id="4" name="Footer Placeholder 3"/>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5343" y="448830"/>
            <a:ext cx="7886700" cy="1325563"/>
          </a:xfrm>
        </p:spPr>
        <p:txBody>
          <a:bodyPr>
            <a:normAutofit/>
          </a:bodyPr>
          <a:lstStyle/>
          <a:p>
            <a:pPr algn="just"/>
            <a:r>
              <a:rPr lang="en-US" altLang="zh-CN" sz="4900" b="1" dirty="0" smtClean="0">
                <a:latin typeface="Comic Sans MS" panose="030F0702030302020204" pitchFamily="66" charset="0"/>
              </a:rPr>
              <a:t>A</a:t>
            </a:r>
            <a:r>
              <a:rPr lang="en-US" sz="4900" b="1" dirty="0" smtClean="0">
                <a:latin typeface="Comic Sans MS" panose="030F0702030302020204" pitchFamily="66" charset="0"/>
              </a:rPr>
              <a:t>ctivity 2:</a:t>
            </a:r>
            <a:r>
              <a:rPr lang="en-US" sz="4900" dirty="0" smtClean="0">
                <a:latin typeface="Comic Sans MS" panose="030F0702030302020204" pitchFamily="66" charset="0"/>
              </a:rPr>
              <a:t> </a:t>
            </a: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33</a:t>
            </a:fld>
            <a:endParaRPr lang="zh-CN" altLang="en-US"/>
          </a:p>
        </p:txBody>
      </p:sp>
      <p:sp>
        <p:nvSpPr>
          <p:cNvPr id="4" name="文本框 3"/>
          <p:cNvSpPr txBox="1"/>
          <p:nvPr/>
        </p:nvSpPr>
        <p:spPr>
          <a:xfrm>
            <a:off x="59690" y="1790700"/>
            <a:ext cx="9009380" cy="4419600"/>
          </a:xfrm>
          <a:prstGeom prst="rect">
            <a:avLst/>
          </a:prstGeom>
          <a:noFill/>
        </p:spPr>
        <p:txBody>
          <a:bodyPr wrap="square" rtlCol="0">
            <a:spAutoFit/>
          </a:bodyPr>
          <a:lstStyle/>
          <a:p>
            <a:r>
              <a:rPr lang="zh-CN" altLang="en-US" sz="2800" b="1" dirty="0">
                <a:latin typeface="Times New Roman" panose="02020603050405020304" charset="0"/>
              </a:rPr>
              <a:t>(a</a:t>
            </a:r>
            <a:r>
              <a:rPr lang="zh-CN" altLang="en-US" sz="2800" b="1" dirty="0" smtClean="0">
                <a:latin typeface="Times New Roman" panose="02020603050405020304" charset="0"/>
              </a:rPr>
              <a:t>) Fill </a:t>
            </a:r>
            <a:r>
              <a:rPr lang="zh-CN" altLang="en-US" sz="2800" b="1" dirty="0">
                <a:latin typeface="Times New Roman" panose="02020603050405020304" charset="0"/>
              </a:rPr>
              <a:t>in the blanks. You may find the answers in the reader.</a:t>
            </a:r>
          </a:p>
          <a:p>
            <a:r>
              <a:rPr lang="zh-CN" altLang="en-US" sz="2800" dirty="0">
                <a:latin typeface="Times New Roman" panose="02020603050405020304" charset="0"/>
              </a:rPr>
              <a:t>1. __________  __________ purple hair and purple flowers.</a:t>
            </a:r>
          </a:p>
          <a:p>
            <a:r>
              <a:rPr lang="zh-CN" altLang="en-US" sz="2800" dirty="0">
                <a:latin typeface="Times New Roman" panose="02020603050405020304" charset="0"/>
              </a:rPr>
              <a:t>2. __________  __________ brown bears and black cats.</a:t>
            </a:r>
          </a:p>
          <a:p>
            <a:r>
              <a:rPr lang="zh-CN" altLang="en-US" sz="2800" dirty="0">
                <a:latin typeface="Times New Roman" panose="02020603050405020304" charset="0"/>
              </a:rPr>
              <a:t>3. __________  __________ pink and orange cars.</a:t>
            </a:r>
          </a:p>
          <a:p>
            <a:r>
              <a:rPr lang="zh-CN" altLang="en-US" sz="2800" dirty="0">
                <a:latin typeface="Times New Roman" panose="02020603050405020304" charset="0"/>
              </a:rPr>
              <a:t>4. __________  __________ pink and orange dinosaurs.</a:t>
            </a:r>
          </a:p>
          <a:p>
            <a:r>
              <a:rPr lang="zh-CN" altLang="en-US" sz="2800" dirty="0">
                <a:latin typeface="Times New Roman" panose="02020603050405020304" charset="0"/>
              </a:rPr>
              <a:t>5. __________  __________ red rockets and red dogs.</a:t>
            </a:r>
          </a:p>
          <a:p>
            <a:r>
              <a:rPr lang="zh-CN" altLang="en-US" sz="2800" dirty="0">
                <a:latin typeface="Times New Roman" panose="02020603050405020304" charset="0"/>
              </a:rPr>
              <a:t>6. __________  __________ green and yellow aliens.</a:t>
            </a:r>
          </a:p>
          <a:p>
            <a:endParaRPr lang="zh-CN" altLang="en-US" sz="3200" dirty="0">
              <a:latin typeface="Times New Roman" panose="02020603050405020304" charset="0"/>
            </a:endParaRPr>
          </a:p>
          <a:p>
            <a:r>
              <a:rPr lang="zh-CN" altLang="en-US" sz="2800" b="1" dirty="0">
                <a:latin typeface="Times New Roman" panose="02020603050405020304" charset="0"/>
              </a:rPr>
              <a:t>(b</a:t>
            </a:r>
            <a:r>
              <a:rPr lang="zh-CN" altLang="en-US" sz="2800" b="1" dirty="0" smtClean="0">
                <a:latin typeface="Times New Roman" panose="02020603050405020304" charset="0"/>
              </a:rPr>
              <a:t>) Circle </a:t>
            </a:r>
            <a:r>
              <a:rPr lang="zh-CN" altLang="en-US" sz="2800" b="1" dirty="0">
                <a:latin typeface="Times New Roman" panose="02020603050405020304" charset="0"/>
              </a:rPr>
              <a:t>the verbs.</a:t>
            </a:r>
          </a:p>
        </p:txBody>
      </p:sp>
      <p:sp>
        <p:nvSpPr>
          <p:cNvPr id="5" name="Footer Placeholder 4"/>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5343" y="448830"/>
            <a:ext cx="7886700" cy="1325563"/>
          </a:xfrm>
        </p:spPr>
        <p:txBody>
          <a:bodyPr>
            <a:normAutofit/>
          </a:bodyPr>
          <a:lstStyle/>
          <a:p>
            <a:pPr algn="just"/>
            <a:r>
              <a:rPr lang="en-US" altLang="zh-CN" sz="4900" b="1" dirty="0" smtClean="0">
                <a:latin typeface="Comic Sans MS" panose="030F0702030302020204" pitchFamily="66" charset="0"/>
              </a:rPr>
              <a:t>A</a:t>
            </a:r>
            <a:r>
              <a:rPr lang="en-US" sz="4900" b="1" dirty="0" smtClean="0">
                <a:latin typeface="Comic Sans MS" panose="030F0702030302020204" pitchFamily="66" charset="0"/>
              </a:rPr>
              <a:t>ctivity 2:</a:t>
            </a:r>
            <a:r>
              <a:rPr lang="en-US" sz="4900" dirty="0" smtClean="0">
                <a:latin typeface="Comic Sans MS" panose="030F0702030302020204" pitchFamily="66" charset="0"/>
              </a:rPr>
              <a:t> </a:t>
            </a: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34</a:t>
            </a:fld>
            <a:endParaRPr lang="zh-CN" altLang="en-US"/>
          </a:p>
        </p:txBody>
      </p:sp>
      <p:sp>
        <p:nvSpPr>
          <p:cNvPr id="4" name="文本框 3"/>
          <p:cNvSpPr txBox="1"/>
          <p:nvPr/>
        </p:nvSpPr>
        <p:spPr>
          <a:xfrm>
            <a:off x="444136" y="1790700"/>
            <a:ext cx="8624933" cy="4419600"/>
          </a:xfrm>
          <a:prstGeom prst="rect">
            <a:avLst/>
          </a:prstGeom>
          <a:noFill/>
        </p:spPr>
        <p:txBody>
          <a:bodyPr wrap="square" rtlCol="0">
            <a:spAutoFit/>
          </a:bodyPr>
          <a:lstStyle/>
          <a:p>
            <a:r>
              <a:rPr lang="zh-CN" altLang="en-US" sz="2800" b="1" dirty="0">
                <a:latin typeface="Times New Roman" panose="02020603050405020304" charset="0"/>
              </a:rPr>
              <a:t>(a</a:t>
            </a:r>
            <a:r>
              <a:rPr lang="zh-CN" altLang="en-US" sz="2800" b="1" dirty="0" smtClean="0">
                <a:latin typeface="Times New Roman" panose="02020603050405020304" charset="0"/>
              </a:rPr>
              <a:t>) Fill </a:t>
            </a:r>
            <a:r>
              <a:rPr lang="zh-CN" altLang="en-US" sz="2800" b="1" dirty="0">
                <a:latin typeface="Times New Roman" panose="02020603050405020304" charset="0"/>
              </a:rPr>
              <a:t>in the blanks. You may find the answers in the reader.</a:t>
            </a:r>
          </a:p>
          <a:p>
            <a:r>
              <a:rPr lang="zh-CN" altLang="en-US" sz="2800" dirty="0">
                <a:latin typeface="Times New Roman" panose="02020603050405020304" charset="0"/>
              </a:rPr>
              <a:t>1. </a:t>
            </a:r>
            <a:r>
              <a:rPr lang="en-US" altLang="zh-CN" sz="2800" u="sng" dirty="0">
                <a:latin typeface="Times New Roman" panose="02020603050405020304" charset="0"/>
              </a:rPr>
              <a:t>Sue </a:t>
            </a:r>
            <a:r>
              <a:rPr lang="en-US" altLang="zh-CN" sz="2800" dirty="0">
                <a:latin typeface="Times New Roman" panose="02020603050405020304" charset="0"/>
              </a:rPr>
              <a:t> </a:t>
            </a:r>
            <a:r>
              <a:rPr lang="en-US" altLang="zh-CN" sz="2800" u="sng" dirty="0">
                <a:latin typeface="Times New Roman" panose="02020603050405020304" charset="0"/>
              </a:rPr>
              <a:t> likes</a:t>
            </a:r>
            <a:r>
              <a:rPr lang="zh-CN" altLang="en-US" sz="2800" dirty="0">
                <a:latin typeface="Times New Roman" panose="02020603050405020304" charset="0"/>
              </a:rPr>
              <a:t>  purple hair and purple flowers.</a:t>
            </a:r>
          </a:p>
          <a:p>
            <a:r>
              <a:rPr lang="zh-CN" altLang="en-US" sz="2800" dirty="0">
                <a:latin typeface="Times New Roman" panose="02020603050405020304" charset="0"/>
              </a:rPr>
              <a:t>2. </a:t>
            </a:r>
            <a:r>
              <a:rPr lang="en-US" altLang="zh-CN" sz="2800" u="sng" dirty="0">
                <a:latin typeface="Times New Roman" panose="02020603050405020304" charset="0"/>
              </a:rPr>
              <a:t>Nick</a:t>
            </a:r>
            <a:r>
              <a:rPr lang="en-US" altLang="zh-CN" sz="2800" dirty="0">
                <a:latin typeface="Times New Roman" panose="02020603050405020304" charset="0"/>
              </a:rPr>
              <a:t>  </a:t>
            </a:r>
            <a:r>
              <a:rPr lang="en-US" altLang="zh-CN" sz="2800" u="sng" dirty="0">
                <a:latin typeface="Times New Roman" panose="02020603050405020304" charset="0"/>
              </a:rPr>
              <a:t>likes</a:t>
            </a:r>
            <a:r>
              <a:rPr lang="zh-CN" altLang="en-US" sz="2800" dirty="0">
                <a:latin typeface="Times New Roman" panose="02020603050405020304" charset="0"/>
              </a:rPr>
              <a:t>  brown bears and black cats.</a:t>
            </a:r>
          </a:p>
          <a:p>
            <a:r>
              <a:rPr lang="zh-CN" altLang="en-US" sz="2800" dirty="0">
                <a:latin typeface="Times New Roman" panose="02020603050405020304" charset="0"/>
              </a:rPr>
              <a:t>3. </a:t>
            </a:r>
            <a:r>
              <a:rPr lang="en-US" altLang="zh-CN" sz="2800" u="sng" dirty="0">
                <a:latin typeface="Times New Roman" panose="02020603050405020304" charset="0"/>
                <a:sym typeface="+mn-ea"/>
              </a:rPr>
              <a:t>Sue </a:t>
            </a:r>
            <a:r>
              <a:rPr lang="en-US" altLang="zh-CN" sz="2800" dirty="0">
                <a:latin typeface="Times New Roman" panose="02020603050405020304" charset="0"/>
                <a:sym typeface="+mn-ea"/>
              </a:rPr>
              <a:t>  </a:t>
            </a:r>
            <a:r>
              <a:rPr lang="en-US" altLang="zh-CN" sz="2800" u="sng" dirty="0">
                <a:latin typeface="Times New Roman" panose="02020603050405020304" charset="0"/>
                <a:sym typeface="+mn-ea"/>
              </a:rPr>
              <a:t>likes</a:t>
            </a:r>
            <a:r>
              <a:rPr lang="en-US" altLang="zh-CN" sz="2800" dirty="0">
                <a:latin typeface="Times New Roman" panose="02020603050405020304" charset="0"/>
                <a:sym typeface="+mn-ea"/>
              </a:rPr>
              <a:t>   </a:t>
            </a:r>
            <a:r>
              <a:rPr lang="zh-CN" altLang="en-US" sz="2800" dirty="0">
                <a:latin typeface="Times New Roman" panose="02020603050405020304" charset="0"/>
              </a:rPr>
              <a:t>pink and orange cars.</a:t>
            </a:r>
          </a:p>
          <a:p>
            <a:r>
              <a:rPr lang="zh-CN" altLang="en-US" sz="2800" dirty="0">
                <a:latin typeface="Times New Roman" panose="02020603050405020304" charset="0"/>
              </a:rPr>
              <a:t>4. </a:t>
            </a:r>
            <a:r>
              <a:rPr lang="en-US" altLang="zh-CN" sz="2800" u="sng" dirty="0">
                <a:latin typeface="Times New Roman" panose="02020603050405020304" charset="0"/>
                <a:sym typeface="+mn-ea"/>
              </a:rPr>
              <a:t>Nick</a:t>
            </a:r>
            <a:r>
              <a:rPr lang="en-US" altLang="zh-CN" sz="2800" dirty="0">
                <a:latin typeface="Times New Roman" panose="02020603050405020304" charset="0"/>
                <a:sym typeface="+mn-ea"/>
              </a:rPr>
              <a:t>  </a:t>
            </a:r>
            <a:r>
              <a:rPr lang="en-US" altLang="zh-CN" sz="2800" u="sng" dirty="0">
                <a:latin typeface="Times New Roman" panose="02020603050405020304" charset="0"/>
                <a:sym typeface="+mn-ea"/>
              </a:rPr>
              <a:t>likes</a:t>
            </a:r>
            <a:r>
              <a:rPr lang="zh-CN" altLang="en-US" sz="2800" dirty="0">
                <a:latin typeface="Times New Roman" panose="02020603050405020304" charset="0"/>
                <a:sym typeface="+mn-ea"/>
              </a:rPr>
              <a:t> </a:t>
            </a:r>
            <a:r>
              <a:rPr lang="zh-CN" altLang="en-US" sz="2800" dirty="0">
                <a:latin typeface="Times New Roman" panose="02020603050405020304" charset="0"/>
              </a:rPr>
              <a:t> pink and orange dinosaurs.</a:t>
            </a:r>
          </a:p>
          <a:p>
            <a:r>
              <a:rPr lang="zh-CN" altLang="en-US" sz="2800" dirty="0">
                <a:latin typeface="Times New Roman" panose="02020603050405020304" charset="0"/>
              </a:rPr>
              <a:t>5. </a:t>
            </a:r>
            <a:r>
              <a:rPr lang="en-US" altLang="zh-CN" sz="2800" u="sng" dirty="0">
                <a:latin typeface="Times New Roman" panose="02020603050405020304" charset="0"/>
                <a:sym typeface="+mn-ea"/>
              </a:rPr>
              <a:t>Sue </a:t>
            </a:r>
            <a:r>
              <a:rPr lang="en-US" altLang="zh-CN" sz="2800" dirty="0">
                <a:latin typeface="Times New Roman" panose="02020603050405020304" charset="0"/>
                <a:sym typeface="+mn-ea"/>
              </a:rPr>
              <a:t>  </a:t>
            </a:r>
            <a:r>
              <a:rPr lang="en-US" altLang="zh-CN" sz="2800" u="sng" dirty="0">
                <a:latin typeface="Times New Roman" panose="02020603050405020304" charset="0"/>
                <a:sym typeface="+mn-ea"/>
              </a:rPr>
              <a:t>likes</a:t>
            </a:r>
            <a:r>
              <a:rPr lang="en-US" altLang="zh-CN" sz="2800" dirty="0">
                <a:latin typeface="Times New Roman" panose="02020603050405020304" charset="0"/>
                <a:sym typeface="+mn-ea"/>
              </a:rPr>
              <a:t> </a:t>
            </a:r>
            <a:r>
              <a:rPr lang="zh-CN" altLang="en-US" sz="2800" dirty="0">
                <a:latin typeface="Times New Roman" panose="02020603050405020304" charset="0"/>
              </a:rPr>
              <a:t> red rockets and red dogs.</a:t>
            </a:r>
          </a:p>
          <a:p>
            <a:r>
              <a:rPr lang="zh-CN" altLang="en-US" sz="2800" dirty="0">
                <a:latin typeface="Times New Roman" panose="02020603050405020304" charset="0"/>
              </a:rPr>
              <a:t>6. </a:t>
            </a:r>
            <a:r>
              <a:rPr lang="en-US" altLang="zh-CN" sz="2800" u="sng" dirty="0">
                <a:latin typeface="Times New Roman" panose="02020603050405020304" charset="0"/>
                <a:sym typeface="+mn-ea"/>
              </a:rPr>
              <a:t>Sue </a:t>
            </a:r>
            <a:r>
              <a:rPr lang="en-US" altLang="zh-CN" sz="2800" dirty="0">
                <a:latin typeface="Times New Roman" panose="02020603050405020304" charset="0"/>
                <a:sym typeface="+mn-ea"/>
              </a:rPr>
              <a:t>  </a:t>
            </a:r>
            <a:r>
              <a:rPr lang="en-US" altLang="zh-CN" sz="2800" u="sng" dirty="0">
                <a:latin typeface="Times New Roman" panose="02020603050405020304" charset="0"/>
                <a:sym typeface="+mn-ea"/>
              </a:rPr>
              <a:t>likes</a:t>
            </a:r>
            <a:r>
              <a:rPr lang="en-US" altLang="zh-CN" sz="2800" dirty="0">
                <a:latin typeface="Times New Roman" panose="02020603050405020304" charset="0"/>
                <a:sym typeface="+mn-ea"/>
              </a:rPr>
              <a:t> </a:t>
            </a:r>
            <a:r>
              <a:rPr lang="zh-CN" altLang="en-US" sz="2800" dirty="0">
                <a:latin typeface="Times New Roman" panose="02020603050405020304" charset="0"/>
              </a:rPr>
              <a:t> green and yellow aliens.</a:t>
            </a:r>
          </a:p>
          <a:p>
            <a:endParaRPr lang="zh-CN" altLang="en-US" sz="3200" dirty="0">
              <a:latin typeface="Times New Roman" panose="02020603050405020304" charset="0"/>
            </a:endParaRPr>
          </a:p>
          <a:p>
            <a:r>
              <a:rPr lang="zh-CN" altLang="en-US" sz="2800" b="1" dirty="0">
                <a:latin typeface="Times New Roman" panose="02020603050405020304" charset="0"/>
              </a:rPr>
              <a:t>(b</a:t>
            </a:r>
            <a:r>
              <a:rPr lang="zh-CN" altLang="en-US" sz="2800" b="1" dirty="0" smtClean="0">
                <a:latin typeface="Times New Roman" panose="02020603050405020304" charset="0"/>
              </a:rPr>
              <a:t>) Circle </a:t>
            </a:r>
            <a:r>
              <a:rPr lang="zh-CN" altLang="en-US" sz="2800" b="1" dirty="0">
                <a:latin typeface="Times New Roman" panose="02020603050405020304" charset="0"/>
              </a:rPr>
              <a:t>the verbs.</a:t>
            </a:r>
          </a:p>
        </p:txBody>
      </p:sp>
      <p:sp>
        <p:nvSpPr>
          <p:cNvPr id="5" name="Footer Placeholder 4"/>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5343" y="448830"/>
            <a:ext cx="7886700" cy="1325563"/>
          </a:xfrm>
        </p:spPr>
        <p:txBody>
          <a:bodyPr>
            <a:normAutofit/>
          </a:bodyPr>
          <a:lstStyle/>
          <a:p>
            <a:pPr algn="just"/>
            <a:r>
              <a:rPr lang="en-US" altLang="zh-CN" sz="4900" b="1" dirty="0" smtClean="0">
                <a:latin typeface="Comic Sans MS" panose="030F0702030302020204" pitchFamily="66" charset="0"/>
              </a:rPr>
              <a:t>A</a:t>
            </a:r>
            <a:r>
              <a:rPr lang="en-US" sz="4900" b="1" dirty="0" smtClean="0">
                <a:latin typeface="Comic Sans MS" panose="030F0702030302020204" pitchFamily="66" charset="0"/>
              </a:rPr>
              <a:t>ctivity 2:</a:t>
            </a:r>
            <a:r>
              <a:rPr lang="en-US" sz="4900" dirty="0" smtClean="0">
                <a:latin typeface="Comic Sans MS" panose="030F0702030302020204" pitchFamily="66" charset="0"/>
              </a:rPr>
              <a:t> </a:t>
            </a: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35</a:t>
            </a:fld>
            <a:endParaRPr lang="zh-CN" altLang="en-US"/>
          </a:p>
        </p:txBody>
      </p:sp>
      <p:sp>
        <p:nvSpPr>
          <p:cNvPr id="4" name="文本框 3"/>
          <p:cNvSpPr txBox="1"/>
          <p:nvPr/>
        </p:nvSpPr>
        <p:spPr>
          <a:xfrm>
            <a:off x="59690" y="1790700"/>
            <a:ext cx="9009380" cy="4419600"/>
          </a:xfrm>
          <a:prstGeom prst="rect">
            <a:avLst/>
          </a:prstGeom>
          <a:noFill/>
        </p:spPr>
        <p:txBody>
          <a:bodyPr wrap="square" rtlCol="0">
            <a:spAutoFit/>
          </a:bodyPr>
          <a:lstStyle/>
          <a:p>
            <a:r>
              <a:rPr lang="zh-CN" altLang="en-US" sz="2800" b="1" dirty="0">
                <a:latin typeface="Times New Roman" panose="02020603050405020304" charset="0"/>
              </a:rPr>
              <a:t>(a</a:t>
            </a:r>
            <a:r>
              <a:rPr lang="zh-CN" altLang="en-US" sz="2800" b="1" dirty="0" smtClean="0">
                <a:latin typeface="Times New Roman" panose="02020603050405020304" charset="0"/>
              </a:rPr>
              <a:t>) Fill </a:t>
            </a:r>
            <a:r>
              <a:rPr lang="zh-CN" altLang="en-US" sz="2800" b="1" dirty="0">
                <a:latin typeface="Times New Roman" panose="02020603050405020304" charset="0"/>
              </a:rPr>
              <a:t>in the blanks. You may find the answers in the reader.</a:t>
            </a:r>
          </a:p>
          <a:p>
            <a:r>
              <a:rPr lang="zh-CN" altLang="en-US" sz="2800" dirty="0">
                <a:latin typeface="Times New Roman" panose="02020603050405020304" charset="0"/>
              </a:rPr>
              <a:t>1. </a:t>
            </a:r>
            <a:r>
              <a:rPr lang="en-US" altLang="zh-CN" sz="2800" u="sng" dirty="0">
                <a:latin typeface="Times New Roman" panose="02020603050405020304" charset="0"/>
              </a:rPr>
              <a:t>Sue </a:t>
            </a:r>
            <a:r>
              <a:rPr lang="en-US" altLang="zh-CN" sz="2800" dirty="0">
                <a:latin typeface="Times New Roman" panose="02020603050405020304" charset="0"/>
              </a:rPr>
              <a:t> </a:t>
            </a:r>
            <a:r>
              <a:rPr lang="en-US" altLang="zh-CN" sz="2800" u="sng" dirty="0">
                <a:latin typeface="Times New Roman" panose="02020603050405020304" charset="0"/>
              </a:rPr>
              <a:t> likes</a:t>
            </a:r>
            <a:r>
              <a:rPr lang="zh-CN" altLang="en-US" sz="2800" dirty="0">
                <a:latin typeface="Times New Roman" panose="02020603050405020304" charset="0"/>
              </a:rPr>
              <a:t>  purple hair and purple flowers.</a:t>
            </a:r>
          </a:p>
          <a:p>
            <a:r>
              <a:rPr lang="zh-CN" altLang="en-US" sz="2800" dirty="0">
                <a:latin typeface="Times New Roman" panose="02020603050405020304" charset="0"/>
              </a:rPr>
              <a:t>2. </a:t>
            </a:r>
            <a:r>
              <a:rPr lang="en-US" altLang="zh-CN" sz="2800" u="sng" dirty="0">
                <a:latin typeface="Times New Roman" panose="02020603050405020304" charset="0"/>
              </a:rPr>
              <a:t>Nick</a:t>
            </a:r>
            <a:r>
              <a:rPr lang="en-US" altLang="zh-CN" sz="2800" dirty="0">
                <a:latin typeface="Times New Roman" panose="02020603050405020304" charset="0"/>
              </a:rPr>
              <a:t>  </a:t>
            </a:r>
            <a:r>
              <a:rPr lang="en-US" altLang="zh-CN" sz="2800" u="sng" dirty="0">
                <a:latin typeface="Times New Roman" panose="02020603050405020304" charset="0"/>
              </a:rPr>
              <a:t>likes</a:t>
            </a:r>
            <a:r>
              <a:rPr lang="zh-CN" altLang="en-US" sz="2800" dirty="0">
                <a:latin typeface="Times New Roman" panose="02020603050405020304" charset="0"/>
              </a:rPr>
              <a:t>  brown bears and black cats.</a:t>
            </a:r>
          </a:p>
          <a:p>
            <a:r>
              <a:rPr lang="zh-CN" altLang="en-US" sz="2800" dirty="0">
                <a:latin typeface="Times New Roman" panose="02020603050405020304" charset="0"/>
              </a:rPr>
              <a:t>3. </a:t>
            </a:r>
            <a:r>
              <a:rPr lang="en-US" altLang="zh-CN" sz="2800" u="sng" dirty="0">
                <a:latin typeface="Times New Roman" panose="02020603050405020304" charset="0"/>
                <a:sym typeface="+mn-ea"/>
              </a:rPr>
              <a:t>Sue </a:t>
            </a:r>
            <a:r>
              <a:rPr lang="en-US" altLang="zh-CN" sz="2800" dirty="0">
                <a:latin typeface="Times New Roman" panose="02020603050405020304" charset="0"/>
                <a:sym typeface="+mn-ea"/>
              </a:rPr>
              <a:t>  </a:t>
            </a:r>
            <a:r>
              <a:rPr lang="en-US" altLang="zh-CN" sz="2800" u="sng" dirty="0">
                <a:latin typeface="Times New Roman" panose="02020603050405020304" charset="0"/>
                <a:sym typeface="+mn-ea"/>
              </a:rPr>
              <a:t>likes</a:t>
            </a:r>
            <a:r>
              <a:rPr lang="en-US" altLang="zh-CN" sz="2800" dirty="0">
                <a:latin typeface="Times New Roman" panose="02020603050405020304" charset="0"/>
                <a:sym typeface="+mn-ea"/>
              </a:rPr>
              <a:t>   </a:t>
            </a:r>
            <a:r>
              <a:rPr lang="zh-CN" altLang="en-US" sz="2800" dirty="0">
                <a:latin typeface="Times New Roman" panose="02020603050405020304" charset="0"/>
              </a:rPr>
              <a:t>pink and orange cars.</a:t>
            </a:r>
          </a:p>
          <a:p>
            <a:r>
              <a:rPr lang="zh-CN" altLang="en-US" sz="2800" dirty="0">
                <a:latin typeface="Times New Roman" panose="02020603050405020304" charset="0"/>
              </a:rPr>
              <a:t>4. </a:t>
            </a:r>
            <a:r>
              <a:rPr lang="en-US" altLang="zh-CN" sz="2800" u="sng" dirty="0">
                <a:latin typeface="Times New Roman" panose="02020603050405020304" charset="0"/>
                <a:sym typeface="+mn-ea"/>
              </a:rPr>
              <a:t>Nick</a:t>
            </a:r>
            <a:r>
              <a:rPr lang="en-US" altLang="zh-CN" sz="2800" dirty="0">
                <a:latin typeface="Times New Roman" panose="02020603050405020304" charset="0"/>
                <a:sym typeface="+mn-ea"/>
              </a:rPr>
              <a:t>  </a:t>
            </a:r>
            <a:r>
              <a:rPr lang="en-US" altLang="zh-CN" sz="2800" u="sng" dirty="0">
                <a:latin typeface="Times New Roman" panose="02020603050405020304" charset="0"/>
                <a:sym typeface="+mn-ea"/>
              </a:rPr>
              <a:t>likes</a:t>
            </a:r>
            <a:r>
              <a:rPr lang="zh-CN" altLang="en-US" sz="2800" dirty="0">
                <a:latin typeface="Times New Roman" panose="02020603050405020304" charset="0"/>
                <a:sym typeface="+mn-ea"/>
              </a:rPr>
              <a:t> </a:t>
            </a:r>
            <a:r>
              <a:rPr lang="zh-CN" altLang="en-US" sz="2800" dirty="0">
                <a:latin typeface="Times New Roman" panose="02020603050405020304" charset="0"/>
              </a:rPr>
              <a:t> pink and orange dinosaurs.</a:t>
            </a:r>
          </a:p>
          <a:p>
            <a:r>
              <a:rPr lang="zh-CN" altLang="en-US" sz="2800" dirty="0">
                <a:latin typeface="Times New Roman" panose="02020603050405020304" charset="0"/>
              </a:rPr>
              <a:t>5. </a:t>
            </a:r>
            <a:r>
              <a:rPr lang="en-US" altLang="zh-CN" sz="2800" u="sng" dirty="0">
                <a:latin typeface="Times New Roman" panose="02020603050405020304" charset="0"/>
                <a:sym typeface="+mn-ea"/>
              </a:rPr>
              <a:t>Sue </a:t>
            </a:r>
            <a:r>
              <a:rPr lang="en-US" altLang="zh-CN" sz="2800" dirty="0">
                <a:latin typeface="Times New Roman" panose="02020603050405020304" charset="0"/>
                <a:sym typeface="+mn-ea"/>
              </a:rPr>
              <a:t>  </a:t>
            </a:r>
            <a:r>
              <a:rPr lang="en-US" altLang="zh-CN" sz="2800" u="sng" dirty="0">
                <a:latin typeface="Times New Roman" panose="02020603050405020304" charset="0"/>
                <a:sym typeface="+mn-ea"/>
              </a:rPr>
              <a:t>likes</a:t>
            </a:r>
            <a:r>
              <a:rPr lang="en-US" altLang="zh-CN" sz="2800" dirty="0">
                <a:latin typeface="Times New Roman" panose="02020603050405020304" charset="0"/>
                <a:sym typeface="+mn-ea"/>
              </a:rPr>
              <a:t> </a:t>
            </a:r>
            <a:r>
              <a:rPr lang="zh-CN" altLang="en-US" sz="2800" dirty="0">
                <a:latin typeface="Times New Roman" panose="02020603050405020304" charset="0"/>
              </a:rPr>
              <a:t> red rockets and red dogs.</a:t>
            </a:r>
          </a:p>
          <a:p>
            <a:r>
              <a:rPr lang="zh-CN" altLang="en-US" sz="2800" dirty="0">
                <a:latin typeface="Times New Roman" panose="02020603050405020304" charset="0"/>
              </a:rPr>
              <a:t>6. </a:t>
            </a:r>
            <a:r>
              <a:rPr lang="en-US" altLang="zh-CN" sz="2800" u="sng" dirty="0">
                <a:latin typeface="Times New Roman" panose="02020603050405020304" charset="0"/>
                <a:sym typeface="+mn-ea"/>
              </a:rPr>
              <a:t>Sue </a:t>
            </a:r>
            <a:r>
              <a:rPr lang="en-US" altLang="zh-CN" sz="2800" dirty="0">
                <a:latin typeface="Times New Roman" panose="02020603050405020304" charset="0"/>
                <a:sym typeface="+mn-ea"/>
              </a:rPr>
              <a:t>  </a:t>
            </a:r>
            <a:r>
              <a:rPr lang="en-US" altLang="zh-CN" sz="2800" u="sng" dirty="0">
                <a:latin typeface="Times New Roman" panose="02020603050405020304" charset="0"/>
                <a:sym typeface="+mn-ea"/>
              </a:rPr>
              <a:t>likes</a:t>
            </a:r>
            <a:r>
              <a:rPr lang="en-US" altLang="zh-CN" sz="2800" dirty="0">
                <a:latin typeface="Times New Roman" panose="02020603050405020304" charset="0"/>
                <a:sym typeface="+mn-ea"/>
              </a:rPr>
              <a:t> </a:t>
            </a:r>
            <a:r>
              <a:rPr lang="zh-CN" altLang="en-US" sz="2800" dirty="0">
                <a:latin typeface="Times New Roman" panose="02020603050405020304" charset="0"/>
              </a:rPr>
              <a:t> green and yellow aliens.</a:t>
            </a:r>
          </a:p>
          <a:p>
            <a:endParaRPr lang="zh-CN" altLang="en-US" sz="3200" dirty="0">
              <a:latin typeface="Times New Roman" panose="02020603050405020304" charset="0"/>
            </a:endParaRPr>
          </a:p>
          <a:p>
            <a:r>
              <a:rPr lang="zh-CN" altLang="en-US" sz="2800" b="1" dirty="0">
                <a:latin typeface="Times New Roman" panose="02020603050405020304" charset="0"/>
              </a:rPr>
              <a:t>(b</a:t>
            </a:r>
            <a:r>
              <a:rPr lang="zh-CN" altLang="en-US" sz="2800" b="1" dirty="0" smtClean="0">
                <a:latin typeface="Times New Roman" panose="02020603050405020304" charset="0"/>
              </a:rPr>
              <a:t>) Circle </a:t>
            </a:r>
            <a:r>
              <a:rPr lang="zh-CN" altLang="en-US" sz="2800" b="1" dirty="0">
                <a:latin typeface="Times New Roman" panose="02020603050405020304" charset="0"/>
              </a:rPr>
              <a:t>the verbs.</a:t>
            </a:r>
          </a:p>
        </p:txBody>
      </p:sp>
      <p:sp>
        <p:nvSpPr>
          <p:cNvPr id="5" name="椭圆 4"/>
          <p:cNvSpPr/>
          <p:nvPr/>
        </p:nvSpPr>
        <p:spPr>
          <a:xfrm>
            <a:off x="1156335" y="2707005"/>
            <a:ext cx="984250" cy="415925"/>
          </a:xfrm>
          <a:prstGeom prst="ellipse">
            <a:avLst/>
          </a:prstGeom>
          <a:noFill/>
          <a:ln w="38100">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6" name="椭圆 5"/>
          <p:cNvSpPr/>
          <p:nvPr/>
        </p:nvSpPr>
        <p:spPr>
          <a:xfrm>
            <a:off x="1156335" y="3122930"/>
            <a:ext cx="984250" cy="415925"/>
          </a:xfrm>
          <a:prstGeom prst="ellipse">
            <a:avLst/>
          </a:prstGeom>
          <a:noFill/>
          <a:ln w="38100">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7" name="椭圆 6"/>
          <p:cNvSpPr/>
          <p:nvPr/>
        </p:nvSpPr>
        <p:spPr>
          <a:xfrm>
            <a:off x="1156335" y="3593465"/>
            <a:ext cx="984250" cy="415925"/>
          </a:xfrm>
          <a:prstGeom prst="ellipse">
            <a:avLst/>
          </a:prstGeom>
          <a:noFill/>
          <a:ln w="38100">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8" name="椭圆 7"/>
          <p:cNvSpPr/>
          <p:nvPr/>
        </p:nvSpPr>
        <p:spPr>
          <a:xfrm>
            <a:off x="1156335" y="4009390"/>
            <a:ext cx="984250" cy="415925"/>
          </a:xfrm>
          <a:prstGeom prst="ellipse">
            <a:avLst/>
          </a:prstGeom>
          <a:noFill/>
          <a:ln w="38100">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9" name="椭圆 8"/>
          <p:cNvSpPr/>
          <p:nvPr/>
        </p:nvSpPr>
        <p:spPr>
          <a:xfrm>
            <a:off x="1156335" y="4425315"/>
            <a:ext cx="984250" cy="415925"/>
          </a:xfrm>
          <a:prstGeom prst="ellipse">
            <a:avLst/>
          </a:prstGeom>
          <a:noFill/>
          <a:ln w="38100">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0" name="椭圆 9"/>
          <p:cNvSpPr/>
          <p:nvPr/>
        </p:nvSpPr>
        <p:spPr>
          <a:xfrm>
            <a:off x="1156335" y="4841240"/>
            <a:ext cx="984250" cy="415925"/>
          </a:xfrm>
          <a:prstGeom prst="ellipse">
            <a:avLst/>
          </a:prstGeom>
          <a:noFill/>
          <a:ln w="38100">
            <a:solidFill>
              <a:srgbClr val="FF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1" name="Footer Placeholder 10"/>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a:latin typeface="Comic Sans MS" panose="030F0702030302020204" pitchFamily="66" charset="0"/>
              </a:rPr>
              <a:t>A</a:t>
            </a:r>
            <a:r>
              <a:rPr lang="en-US" altLang="zh-TW" b="1" dirty="0">
                <a:latin typeface="Comic Sans MS" panose="030F0702030302020204" pitchFamily="66" charset="0"/>
              </a:rPr>
              <a:t>ctivity 2:</a:t>
            </a:r>
            <a:r>
              <a:rPr lang="en-US" altLang="zh-TW" dirty="0">
                <a:latin typeface="Comic Sans MS" panose="030F0702030302020204" pitchFamily="66" charset="0"/>
              </a:rPr>
              <a:t> </a:t>
            </a:r>
            <a:endParaRPr lang="zh-TW" altLang="en-US" dirty="0"/>
          </a:p>
        </p:txBody>
      </p:sp>
      <p:sp>
        <p:nvSpPr>
          <p:cNvPr id="3" name="Content Placeholder 2"/>
          <p:cNvSpPr>
            <a:spLocks noGrp="1"/>
          </p:cNvSpPr>
          <p:nvPr>
            <p:ph idx="1"/>
          </p:nvPr>
        </p:nvSpPr>
        <p:spPr/>
        <p:txBody>
          <a:bodyPr/>
          <a:lstStyle/>
          <a:p>
            <a:pPr marL="0" lvl="0" indent="0">
              <a:buNone/>
            </a:pPr>
            <a:r>
              <a:rPr lang="en-US" altLang="zh-TW" sz="3200" dirty="0" smtClean="0"/>
              <a:t>(c)  How </a:t>
            </a:r>
            <a:r>
              <a:rPr lang="en-US" altLang="zh-TW" sz="3200" dirty="0"/>
              <a:t>about you? What do you like? Complete the following three sentences with your own ideas.</a:t>
            </a:r>
            <a:endParaRPr lang="zh-TW" altLang="zh-TW" sz="3200" dirty="0"/>
          </a:p>
          <a:p>
            <a:pPr marL="342900" lvl="0" indent="-342900" algn="just">
              <a:lnSpc>
                <a:spcPct val="107000"/>
              </a:lnSpc>
              <a:spcAft>
                <a:spcPts val="800"/>
              </a:spcAft>
              <a:buSzPct val="100000"/>
              <a:buFont typeface="+mj-lt"/>
              <a:buAutoNum type="arabicPeriod"/>
            </a:pPr>
            <a:r>
              <a:rPr lang="en-US" altLang="zh-TW" kern="100" dirty="0">
                <a:ea typeface="SimSun"/>
                <a:cs typeface="Times New Roman"/>
              </a:rPr>
              <a:t>I like </a:t>
            </a:r>
            <a:r>
              <a:rPr lang="en-US" altLang="zh-TW" kern="100" dirty="0">
                <a:ea typeface="新細明體"/>
                <a:cs typeface="Times New Roman"/>
              </a:rPr>
              <a:t>____________</a:t>
            </a:r>
            <a:r>
              <a:rPr lang="en-US" altLang="zh-TW" kern="100" dirty="0">
                <a:ea typeface="SimSun"/>
                <a:cs typeface="Times New Roman"/>
              </a:rPr>
              <a:t>  </a:t>
            </a:r>
            <a:r>
              <a:rPr lang="en-US" altLang="zh-TW" kern="100" dirty="0">
                <a:ea typeface="新細明體"/>
                <a:cs typeface="Times New Roman"/>
              </a:rPr>
              <a:t>____________</a:t>
            </a:r>
            <a:r>
              <a:rPr lang="en-US" altLang="zh-TW" kern="100" dirty="0">
                <a:ea typeface="SimSun"/>
                <a:cs typeface="Times New Roman"/>
              </a:rPr>
              <a:t>. (e</a:t>
            </a:r>
            <a:r>
              <a:rPr lang="en-US" altLang="zh-TW" kern="100" dirty="0">
                <a:ea typeface="新細明體"/>
                <a:cs typeface="Times New Roman"/>
              </a:rPr>
              <a:t>.</a:t>
            </a:r>
            <a:r>
              <a:rPr lang="en-US" altLang="zh-TW" kern="100" dirty="0">
                <a:ea typeface="SimSun"/>
                <a:cs typeface="Times New Roman"/>
              </a:rPr>
              <a:t>g. red cars)</a:t>
            </a:r>
            <a:endParaRPr lang="zh-TW" altLang="zh-TW" sz="2400" kern="100" dirty="0">
              <a:ea typeface="SimSun"/>
              <a:cs typeface="Times New Roman"/>
            </a:endParaRPr>
          </a:p>
          <a:p>
            <a:pPr marL="342900" lvl="0" indent="-342900" algn="just">
              <a:lnSpc>
                <a:spcPct val="107000"/>
              </a:lnSpc>
              <a:spcAft>
                <a:spcPts val="800"/>
              </a:spcAft>
              <a:buSzPct val="100000"/>
              <a:buFont typeface="+mj-lt"/>
              <a:buAutoNum type="arabicPeriod"/>
            </a:pPr>
            <a:r>
              <a:rPr lang="en-US" altLang="zh-TW" kern="100" dirty="0">
                <a:ea typeface="SimSun"/>
                <a:cs typeface="Times New Roman"/>
              </a:rPr>
              <a:t>I </a:t>
            </a:r>
            <a:r>
              <a:rPr lang="en-US" altLang="zh-TW" kern="100" dirty="0">
                <a:ea typeface="新細明體"/>
                <a:cs typeface="Times New Roman"/>
              </a:rPr>
              <a:t>____________</a:t>
            </a:r>
            <a:r>
              <a:rPr lang="en-US" altLang="zh-TW" kern="100" dirty="0">
                <a:ea typeface="SimSun"/>
                <a:cs typeface="Times New Roman"/>
              </a:rPr>
              <a:t>  </a:t>
            </a:r>
            <a:r>
              <a:rPr lang="en-US" altLang="zh-TW" kern="100" dirty="0">
                <a:ea typeface="新細明體"/>
                <a:cs typeface="Times New Roman"/>
              </a:rPr>
              <a:t>____________ </a:t>
            </a:r>
            <a:r>
              <a:rPr lang="en-US" altLang="zh-TW" kern="100" dirty="0" smtClean="0">
                <a:ea typeface="新細明體"/>
                <a:cs typeface="Times New Roman"/>
              </a:rPr>
              <a:t> ____________ </a:t>
            </a:r>
            <a:r>
              <a:rPr lang="en-US" altLang="zh-TW" kern="100" dirty="0">
                <a:ea typeface="SimSun"/>
                <a:cs typeface="Times New Roman"/>
              </a:rPr>
              <a:t>.</a:t>
            </a:r>
            <a:endParaRPr lang="zh-TW" altLang="zh-TW" sz="2400" kern="100" dirty="0">
              <a:ea typeface="SimSun"/>
              <a:cs typeface="Times New Roman"/>
            </a:endParaRPr>
          </a:p>
          <a:p>
            <a:pPr marL="342900" lvl="0" indent="-342900" algn="just">
              <a:lnSpc>
                <a:spcPct val="107000"/>
              </a:lnSpc>
              <a:spcAft>
                <a:spcPts val="800"/>
              </a:spcAft>
              <a:buSzPct val="100000"/>
              <a:buFont typeface="+mj-lt"/>
              <a:buAutoNum type="arabicPeriod"/>
            </a:pPr>
            <a:r>
              <a:rPr lang="en-US" altLang="zh-TW" kern="100" dirty="0">
                <a:ea typeface="新細明體"/>
                <a:cs typeface="Times New Roman"/>
              </a:rPr>
              <a:t>____________</a:t>
            </a:r>
            <a:r>
              <a:rPr lang="en-US" altLang="zh-TW" kern="100" dirty="0">
                <a:ea typeface="SimSun"/>
                <a:cs typeface="Times New Roman"/>
              </a:rPr>
              <a:t> </a:t>
            </a:r>
            <a:r>
              <a:rPr lang="en-US" altLang="zh-TW" kern="100" dirty="0" smtClean="0">
                <a:ea typeface="新細明體"/>
                <a:cs typeface="Times New Roman"/>
              </a:rPr>
              <a:t>____________ </a:t>
            </a:r>
            <a:r>
              <a:rPr lang="en-US" altLang="zh-TW" kern="100" dirty="0">
                <a:ea typeface="新細明體"/>
                <a:cs typeface="Times New Roman"/>
              </a:rPr>
              <a:t>____________</a:t>
            </a:r>
            <a:r>
              <a:rPr lang="en-US" altLang="zh-TW" kern="100" dirty="0">
                <a:ea typeface="SimSun"/>
                <a:cs typeface="Times New Roman"/>
              </a:rPr>
              <a:t>  </a:t>
            </a:r>
            <a:r>
              <a:rPr lang="en-US" altLang="zh-TW" kern="100" dirty="0">
                <a:ea typeface="新細明體"/>
                <a:cs typeface="Times New Roman"/>
              </a:rPr>
              <a:t>____________</a:t>
            </a:r>
            <a:r>
              <a:rPr lang="en-US" altLang="zh-TW" kern="100" dirty="0">
                <a:ea typeface="SimSun"/>
                <a:cs typeface="Times New Roman"/>
              </a:rPr>
              <a:t>.</a:t>
            </a:r>
            <a:endParaRPr lang="zh-TW" altLang="zh-TW" sz="2400" kern="100" dirty="0">
              <a:ea typeface="SimSun"/>
              <a:cs typeface="Times New Roman"/>
            </a:endParaRPr>
          </a:p>
          <a:p>
            <a:pPr marL="0" indent="0">
              <a:buNone/>
            </a:pPr>
            <a:endParaRPr lang="zh-TW" altLang="en-US" dirty="0"/>
          </a:p>
        </p:txBody>
      </p:sp>
      <p:sp>
        <p:nvSpPr>
          <p:cNvPr id="4" name="Footer Placeholder 3"/>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
        <p:nvSpPr>
          <p:cNvPr id="5" name="Slide Number Placeholder 4"/>
          <p:cNvSpPr>
            <a:spLocks noGrp="1"/>
          </p:cNvSpPr>
          <p:nvPr>
            <p:ph type="sldNum" sz="quarter" idx="12"/>
          </p:nvPr>
        </p:nvSpPr>
        <p:spPr/>
        <p:txBody>
          <a:bodyPr/>
          <a:lstStyle/>
          <a:p>
            <a:fld id="{29AB1BDD-F861-4658-A081-C1BAF0DF1C4A}" type="slidenum">
              <a:rPr lang="zh-CN" altLang="en-US" smtClean="0"/>
              <a:t>36</a:t>
            </a:fld>
            <a:endParaRPr lang="zh-CN" altLang="en-US"/>
          </a:p>
        </p:txBody>
      </p:sp>
    </p:spTree>
    <p:extLst>
      <p:ext uri="{BB962C8B-B14F-4D97-AF65-F5344CB8AC3E}">
        <p14:creationId xmlns:p14="http://schemas.microsoft.com/office/powerpoint/2010/main" val="6053968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8868" y="684415"/>
            <a:ext cx="7886700" cy="1325563"/>
          </a:xfrm>
        </p:spPr>
        <p:txBody>
          <a:bodyPr>
            <a:normAutofit/>
          </a:bodyPr>
          <a:lstStyle/>
          <a:p>
            <a:pPr algn="ctr"/>
            <a:r>
              <a:rPr lang="en-US" sz="4900" dirty="0" smtClean="0">
                <a:latin typeface="Comic Sans MS" panose="030F0702030302020204" pitchFamily="66" charset="0"/>
              </a:rPr>
              <a:t>Circle </a:t>
            </a:r>
            <a:r>
              <a:rPr lang="en-US" sz="4900" dirty="0" smtClean="0">
                <a:latin typeface="Comic Sans MS" panose="030F0702030302020204" pitchFamily="66" charset="0"/>
              </a:rPr>
              <a:t>Game</a:t>
            </a:r>
            <a:endParaRPr lang="en-US" sz="4900" dirty="0">
              <a:latin typeface="Comic Sans MS" panose="030F0702030302020204" pitchFamily="66" charset="0"/>
            </a:endParaRP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37</a:t>
            </a:fld>
            <a:endParaRPr lang="zh-CN" altLang="en-US"/>
          </a:p>
        </p:txBody>
      </p:sp>
      <p:pic>
        <p:nvPicPr>
          <p:cNvPr id="4" name="图片 3"/>
          <p:cNvPicPr>
            <a:picLocks noChangeAspect="1"/>
          </p:cNvPicPr>
          <p:nvPr/>
        </p:nvPicPr>
        <p:blipFill>
          <a:blip r:embed="rId2"/>
          <a:stretch>
            <a:fillRect/>
          </a:stretch>
        </p:blipFill>
        <p:spPr>
          <a:xfrm>
            <a:off x="2057400" y="2009140"/>
            <a:ext cx="4554220" cy="4347210"/>
          </a:xfrm>
          <a:prstGeom prst="rect">
            <a:avLst/>
          </a:prstGeom>
        </p:spPr>
      </p:pic>
      <p:sp>
        <p:nvSpPr>
          <p:cNvPr id="5" name="Footer Placeholder 4"/>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4949" y="966651"/>
            <a:ext cx="8203474" cy="5754824"/>
          </a:xfrm>
        </p:spPr>
        <p:txBody>
          <a:bodyPr>
            <a:noAutofit/>
          </a:bodyPr>
          <a:lstStyle/>
          <a:p>
            <a:pPr>
              <a:buFont typeface="+mj-lt"/>
            </a:pPr>
            <a:r>
              <a:rPr lang="en-US" altLang="zh-CN" sz="2800" dirty="0" smtClean="0">
                <a:latin typeface="Arial" panose="020B0604020202020204" pitchFamily="34" charset="0"/>
                <a:sym typeface="+mn-ea"/>
              </a:rPr>
              <a:t>1. Draw and colour your favrouite </a:t>
            </a:r>
            <a:r>
              <a:rPr lang="en-US" altLang="zh-CN" sz="2800" dirty="0">
                <a:latin typeface="Arial" panose="020B0604020202020204" pitchFamily="34" charset="0"/>
                <a:sym typeface="+mn-ea"/>
              </a:rPr>
              <a:t>fruit</a:t>
            </a:r>
            <a:r>
              <a:rPr lang="en-US" altLang="zh-CN" sz="2800" dirty="0" smtClean="0">
                <a:latin typeface="Arial" panose="020B0604020202020204" pitchFamily="34" charset="0"/>
                <a:sym typeface="+mn-ea"/>
              </a:rPr>
              <a:t>.</a:t>
            </a:r>
            <a:br>
              <a:rPr lang="en-US" altLang="zh-CN" sz="2800" dirty="0" smtClean="0">
                <a:latin typeface="Arial" panose="020B0604020202020204" pitchFamily="34" charset="0"/>
                <a:sym typeface="+mn-ea"/>
              </a:rPr>
            </a:br>
            <a:r>
              <a:rPr lang="en-US" altLang="zh-CN" sz="2800" dirty="0" smtClean="0">
                <a:latin typeface="Arial" panose="020B0604020202020204" pitchFamily="34" charset="0"/>
                <a:sym typeface="+mn-ea"/>
              </a:rPr>
              <a:t>2. </a:t>
            </a:r>
            <a:r>
              <a:rPr lang="en-US" altLang="zh-CN" sz="2800" dirty="0">
                <a:latin typeface="Arial" panose="020B0604020202020204" pitchFamily="34" charset="0"/>
                <a:sym typeface="+mn-ea"/>
              </a:rPr>
              <a:t>Stand in a </a:t>
            </a:r>
            <a:r>
              <a:rPr lang="en-US" altLang="zh-CN" sz="2800" dirty="0" smtClean="0">
                <a:latin typeface="Arial" panose="020B0604020202020204" pitchFamily="34" charset="0"/>
                <a:sym typeface="+mn-ea"/>
              </a:rPr>
              <a:t>circle, and hold the picture.</a:t>
            </a:r>
            <a:br>
              <a:rPr lang="en-US" altLang="zh-CN" sz="2800" dirty="0" smtClean="0">
                <a:latin typeface="Arial" panose="020B0604020202020204" pitchFamily="34" charset="0"/>
                <a:sym typeface="+mn-ea"/>
              </a:rPr>
            </a:br>
            <a:r>
              <a:rPr lang="en-US" altLang="zh-CN" sz="2800" dirty="0">
                <a:latin typeface="Arial" panose="020B0604020202020204" pitchFamily="34" charset="0"/>
                <a:sym typeface="+mn-ea"/>
              </a:rPr>
              <a:t>3</a:t>
            </a:r>
            <a:r>
              <a:rPr lang="en-US" altLang="zh-CN" sz="2800" dirty="0" smtClean="0">
                <a:latin typeface="Arial" panose="020B0604020202020204" pitchFamily="34" charset="0"/>
                <a:sym typeface="+mn-ea"/>
              </a:rPr>
              <a:t>. Take turns to tell what your classmates’ favourite fruits are (e.g. Andy likes green pears, … and Mary likes purple grapes, etc.).</a:t>
            </a:r>
            <a:br>
              <a:rPr lang="en-US" altLang="zh-CN" sz="2800" dirty="0" smtClean="0">
                <a:latin typeface="Arial" panose="020B0604020202020204" pitchFamily="34" charset="0"/>
                <a:sym typeface="+mn-ea"/>
              </a:rPr>
            </a:br>
            <a:r>
              <a:rPr lang="en-US" altLang="zh-CN" sz="2800" dirty="0" smtClean="0">
                <a:latin typeface="Arial" panose="020B0604020202020204" pitchFamily="34" charset="0"/>
                <a:sym typeface="+mn-ea"/>
              </a:rPr>
              <a:t/>
            </a:r>
            <a:br>
              <a:rPr lang="en-US" altLang="zh-CN" sz="2800" dirty="0" smtClean="0">
                <a:latin typeface="Arial" panose="020B0604020202020204" pitchFamily="34" charset="0"/>
                <a:sym typeface="+mn-ea"/>
              </a:rPr>
            </a:br>
            <a:r>
              <a:rPr lang="en-US" altLang="zh-CN" sz="2800" dirty="0" smtClean="0">
                <a:solidFill>
                  <a:srgbClr val="0070C0"/>
                </a:solidFill>
                <a:latin typeface="Arial" panose="020B0604020202020204" pitchFamily="34" charset="0"/>
                <a:sym typeface="+mn-ea"/>
              </a:rPr>
              <a:t>Optional: Memory game</a:t>
            </a:r>
            <a:br>
              <a:rPr lang="en-US" altLang="zh-CN" sz="2800" dirty="0" smtClean="0">
                <a:solidFill>
                  <a:srgbClr val="0070C0"/>
                </a:solidFill>
                <a:latin typeface="Arial" panose="020B0604020202020204" pitchFamily="34" charset="0"/>
                <a:sym typeface="+mn-ea"/>
              </a:rPr>
            </a:br>
            <a:r>
              <a:rPr lang="en-US" altLang="zh-CN" sz="2800" dirty="0" smtClean="0">
                <a:latin typeface="Arial" panose="020B0604020202020204" pitchFamily="34" charset="0"/>
                <a:sym typeface="+mn-ea"/>
              </a:rPr>
              <a:t>4. Remember your classmates’ favourite fruits.</a:t>
            </a:r>
            <a:br>
              <a:rPr lang="en-US" altLang="zh-CN" sz="2800" dirty="0" smtClean="0">
                <a:latin typeface="Arial" panose="020B0604020202020204" pitchFamily="34" charset="0"/>
                <a:sym typeface="+mn-ea"/>
              </a:rPr>
            </a:br>
            <a:r>
              <a:rPr lang="en-US" altLang="zh-CN" sz="2800" dirty="0" smtClean="0">
                <a:latin typeface="Arial" panose="020B0604020202020204" pitchFamily="34" charset="0"/>
                <a:sym typeface="+mn-ea"/>
              </a:rPr>
              <a:t>5. Each student turns </a:t>
            </a:r>
            <a:r>
              <a:rPr lang="en-US" altLang="zh-CN" sz="2800" dirty="0">
                <a:latin typeface="Arial" panose="020B0604020202020204" pitchFamily="34" charset="0"/>
                <a:sym typeface="+mn-ea"/>
              </a:rPr>
              <a:t>over the picture so that others can’t see the picture</a:t>
            </a:r>
            <a:r>
              <a:rPr lang="en-US" altLang="zh-CN" sz="2800" dirty="0" smtClean="0">
                <a:latin typeface="Arial" panose="020B0604020202020204" pitchFamily="34" charset="0"/>
                <a:sym typeface="+mn-ea"/>
              </a:rPr>
              <a:t>.</a:t>
            </a:r>
            <a:br>
              <a:rPr lang="en-US" altLang="zh-CN" sz="2800" dirty="0" smtClean="0">
                <a:latin typeface="Arial" panose="020B0604020202020204" pitchFamily="34" charset="0"/>
                <a:sym typeface="+mn-ea"/>
              </a:rPr>
            </a:br>
            <a:r>
              <a:rPr lang="en-US" altLang="zh-CN" sz="2800" dirty="0" smtClean="0">
                <a:latin typeface="Arial" panose="020B0604020202020204" pitchFamily="34" charset="0"/>
                <a:sym typeface="+mn-ea"/>
              </a:rPr>
              <a:t>6. Take turns to tell what each classmate’s favourite fruit is. The classmate then turns over the picture to check the answer.</a:t>
            </a:r>
            <a:r>
              <a:rPr lang="en-US" altLang="zh-CN" sz="2400" dirty="0">
                <a:latin typeface="Arial" panose="020B0604020202020204" pitchFamily="34" charset="0"/>
                <a:sym typeface="+mn-ea"/>
              </a:rPr>
              <a:t/>
            </a:r>
            <a:br>
              <a:rPr lang="en-US" altLang="zh-CN" sz="2400" dirty="0">
                <a:latin typeface="Arial" panose="020B0604020202020204" pitchFamily="34" charset="0"/>
                <a:sym typeface="+mn-ea"/>
              </a:rPr>
            </a:br>
            <a:r>
              <a:rPr lang="en-US" altLang="zh-CN" sz="2400" dirty="0" smtClean="0">
                <a:latin typeface="Arial" panose="020B0604020202020204" pitchFamily="34" charset="0"/>
                <a:sym typeface="+mn-ea"/>
              </a:rPr>
              <a:t/>
            </a:r>
            <a:br>
              <a:rPr lang="en-US" altLang="zh-CN" sz="2400" dirty="0" smtClean="0">
                <a:latin typeface="Arial" panose="020B0604020202020204" pitchFamily="34" charset="0"/>
                <a:sym typeface="+mn-ea"/>
              </a:rPr>
            </a:br>
            <a:r>
              <a:rPr lang="en-US" altLang="zh-CN" sz="2400" dirty="0" smtClean="0">
                <a:latin typeface="Arial" panose="020B0604020202020204" pitchFamily="34" charset="0"/>
              </a:rPr>
              <a:t/>
            </a:r>
            <a:br>
              <a:rPr lang="en-US" altLang="zh-CN" sz="2400" dirty="0" smtClean="0">
                <a:latin typeface="Arial" panose="020B0604020202020204" pitchFamily="34" charset="0"/>
              </a:rPr>
            </a:br>
            <a:endParaRPr lang="en-US" altLang="zh-CN" sz="2400" dirty="0" smtClean="0">
              <a:latin typeface="Arial" panose="020B0604020202020204" pitchFamily="34" charset="0"/>
            </a:endParaRP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38</a:t>
            </a:fld>
            <a:endParaRPr lang="zh-CN" altLang="en-US"/>
          </a:p>
        </p:txBody>
      </p:sp>
      <p:sp>
        <p:nvSpPr>
          <p:cNvPr id="6" name="文本框 5"/>
          <p:cNvSpPr txBox="1"/>
          <p:nvPr/>
        </p:nvSpPr>
        <p:spPr>
          <a:xfrm>
            <a:off x="267970" y="240665"/>
            <a:ext cx="6885940" cy="584775"/>
          </a:xfrm>
          <a:prstGeom prst="rect">
            <a:avLst/>
          </a:prstGeom>
          <a:noFill/>
        </p:spPr>
        <p:txBody>
          <a:bodyPr wrap="square" rtlCol="0">
            <a:spAutoFit/>
          </a:bodyPr>
          <a:lstStyle/>
          <a:p>
            <a:r>
              <a:rPr lang="en-US" altLang="zh-CN" sz="3200" b="1" dirty="0">
                <a:solidFill>
                  <a:schemeClr val="accent5">
                    <a:lumMod val="75000"/>
                  </a:schemeClr>
                </a:solidFill>
                <a:latin typeface="Arial" panose="020B0604020202020204" pitchFamily="34" charset="0"/>
              </a:rPr>
              <a:t>Steps:</a:t>
            </a:r>
          </a:p>
        </p:txBody>
      </p:sp>
      <p:sp>
        <p:nvSpPr>
          <p:cNvPr id="4" name="Footer Placeholder 3"/>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9AB1BDD-F861-4658-A081-C1BAF0DF1C4A}" type="slidenum">
              <a:rPr lang="zh-CN" altLang="en-US" smtClean="0"/>
              <a:t>39</a:t>
            </a:fld>
            <a:endParaRPr lang="zh-CN" altLang="en-US"/>
          </a:p>
        </p:txBody>
      </p:sp>
      <p:pic>
        <p:nvPicPr>
          <p:cNvPr id="4" name="图片 3"/>
          <p:cNvPicPr>
            <a:picLocks noChangeAspect="1"/>
          </p:cNvPicPr>
          <p:nvPr/>
        </p:nvPicPr>
        <p:blipFill>
          <a:blip r:embed="rId2"/>
          <a:stretch>
            <a:fillRect/>
          </a:stretch>
        </p:blipFill>
        <p:spPr>
          <a:xfrm>
            <a:off x="209006" y="130629"/>
            <a:ext cx="8725988" cy="6342651"/>
          </a:xfrm>
          <a:prstGeom prst="rect">
            <a:avLst/>
          </a:prstGeom>
        </p:spPr>
      </p:pic>
      <p:sp>
        <p:nvSpPr>
          <p:cNvPr id="2" name="Footer Placeholder 1"/>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517" y="1299626"/>
            <a:ext cx="2894368" cy="3413171"/>
          </a:xfrm>
        </p:spPr>
      </p:pic>
      <p:sp>
        <p:nvSpPr>
          <p:cNvPr id="5" name="文本框 4"/>
          <p:cNvSpPr txBox="1"/>
          <p:nvPr/>
        </p:nvSpPr>
        <p:spPr>
          <a:xfrm>
            <a:off x="1464257" y="5112913"/>
            <a:ext cx="6529588" cy="1200329"/>
          </a:xfrm>
          <a:prstGeom prst="rect">
            <a:avLst/>
          </a:prstGeom>
          <a:noFill/>
        </p:spPr>
        <p:txBody>
          <a:bodyPr wrap="square" rtlCol="0">
            <a:spAutoFit/>
          </a:bodyPr>
          <a:lstStyle/>
          <a:p>
            <a:pPr algn="ctr"/>
            <a:r>
              <a:rPr lang="en-US" altLang="zh-CN" sz="7200" b="1" dirty="0" smtClean="0">
                <a:solidFill>
                  <a:srgbClr val="00B050"/>
                </a:solidFill>
                <a:latin typeface="Comic Sans MS" panose="030F0702030302020204" pitchFamily="66" charset="0"/>
              </a:rPr>
              <a:t>green</a:t>
            </a:r>
            <a:endParaRPr lang="zh-CN" altLang="en-US" sz="7200" b="1" dirty="0">
              <a:solidFill>
                <a:srgbClr val="00B050"/>
              </a:solidFill>
              <a:latin typeface="Comic Sans MS" panose="030F0702030302020204" pitchFamily="66" charset="0"/>
            </a:endParaRPr>
          </a:p>
        </p:txBody>
      </p:sp>
      <p:pic>
        <p:nvPicPr>
          <p:cNvPr id="2" name="图片 1"/>
          <p:cNvPicPr>
            <a:picLocks noChangeAspect="1"/>
          </p:cNvPicPr>
          <p:nvPr/>
        </p:nvPicPr>
        <p:blipFill>
          <a:blip r:embed="rId3"/>
          <a:stretch>
            <a:fillRect/>
          </a:stretch>
        </p:blipFill>
        <p:spPr>
          <a:xfrm>
            <a:off x="5978480" y="1305059"/>
            <a:ext cx="2933700" cy="368617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712" y="1700434"/>
            <a:ext cx="2730678" cy="2611554"/>
          </a:xfrm>
          <a:prstGeom prst="rect">
            <a:avLst/>
          </a:prstGeom>
        </p:spPr>
      </p:pic>
      <p:sp>
        <p:nvSpPr>
          <p:cNvPr id="3" name="Slide Number Placeholder 2"/>
          <p:cNvSpPr>
            <a:spLocks noGrp="1"/>
          </p:cNvSpPr>
          <p:nvPr>
            <p:ph type="sldNum" sz="quarter" idx="12"/>
          </p:nvPr>
        </p:nvSpPr>
        <p:spPr/>
        <p:txBody>
          <a:bodyPr/>
          <a:lstStyle/>
          <a:p>
            <a:fld id="{29AB1BDD-F861-4658-A081-C1BAF0DF1C4A}" type="slidenum">
              <a:rPr lang="zh-CN" altLang="en-US" smtClean="0"/>
              <a:t>4</a:t>
            </a:fld>
            <a:endParaRPr lang="zh-CN" altLang="en-US"/>
          </a:p>
        </p:txBody>
      </p:sp>
      <p:sp>
        <p:nvSpPr>
          <p:cNvPr id="7" name="Footer Placeholder 6"/>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35024"/>
          </a:xfrm>
        </p:spPr>
        <p:txBody>
          <a:bodyPr>
            <a:normAutofit fontScale="90000"/>
          </a:bodyPr>
          <a:lstStyle/>
          <a:p>
            <a:r>
              <a:rPr lang="en-US" altLang="zh-TW" b="1" dirty="0"/>
              <a:t>Activity 3  Animals</a:t>
            </a:r>
            <a:r>
              <a:rPr lang="zh-TW" altLang="zh-TW" dirty="0"/>
              <a:t/>
            </a:r>
            <a:br>
              <a:rPr lang="zh-TW" altLang="zh-TW" dirty="0"/>
            </a:br>
            <a:endParaRPr lang="zh-TW" altLang="en-US" dirty="0"/>
          </a:p>
        </p:txBody>
      </p:sp>
      <p:sp>
        <p:nvSpPr>
          <p:cNvPr id="3" name="Content Placeholder 2"/>
          <p:cNvSpPr>
            <a:spLocks noGrp="1"/>
          </p:cNvSpPr>
          <p:nvPr>
            <p:ph idx="1"/>
          </p:nvPr>
        </p:nvSpPr>
        <p:spPr>
          <a:xfrm>
            <a:off x="628650" y="895350"/>
            <a:ext cx="8115300" cy="5281613"/>
          </a:xfrm>
        </p:spPr>
        <p:txBody>
          <a:bodyPr/>
          <a:lstStyle/>
          <a:p>
            <a:pPr marL="0" indent="0">
              <a:buNone/>
            </a:pPr>
            <a:r>
              <a:rPr lang="en-US" altLang="zh-TW" dirty="0" smtClean="0"/>
              <a:t>(1) What </a:t>
            </a:r>
            <a:r>
              <a:rPr lang="en-US" altLang="zh-TW" dirty="0"/>
              <a:t>are the animals below? Write down the </a:t>
            </a:r>
            <a:r>
              <a:rPr lang="en-US" altLang="zh-TW" dirty="0" smtClean="0"/>
              <a:t>names.</a:t>
            </a:r>
            <a:endParaRPr lang="zh-TW" altLang="en-US" dirty="0"/>
          </a:p>
        </p:txBody>
      </p:sp>
      <p:sp>
        <p:nvSpPr>
          <p:cNvPr id="4" name="Footer Placeholder 3"/>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
        <p:nvSpPr>
          <p:cNvPr id="5" name="Slide Number Placeholder 4"/>
          <p:cNvSpPr>
            <a:spLocks noGrp="1"/>
          </p:cNvSpPr>
          <p:nvPr>
            <p:ph type="sldNum" sz="quarter" idx="12"/>
          </p:nvPr>
        </p:nvSpPr>
        <p:spPr/>
        <p:txBody>
          <a:bodyPr/>
          <a:lstStyle/>
          <a:p>
            <a:fld id="{29AB1BDD-F861-4658-A081-C1BAF0DF1C4A}" type="slidenum">
              <a:rPr lang="zh-CN" altLang="en-US" smtClean="0"/>
              <a:t>40</a:t>
            </a:fld>
            <a:endParaRPr lang="zh-CN" alt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1" y="1568643"/>
            <a:ext cx="6267450" cy="504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07472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5343" y="448830"/>
            <a:ext cx="7886700" cy="1325563"/>
          </a:xfrm>
        </p:spPr>
        <p:txBody>
          <a:bodyPr>
            <a:normAutofit fontScale="90000"/>
          </a:bodyPr>
          <a:lstStyle/>
          <a:p>
            <a:r>
              <a:rPr lang="en-US" altLang="zh-CN" sz="4000" b="1" dirty="0" smtClean="0">
                <a:latin typeface="Comic Sans MS" panose="030F0702030302020204" pitchFamily="66" charset="0"/>
              </a:rPr>
              <a:t>A</a:t>
            </a:r>
            <a:r>
              <a:rPr lang="en-US" sz="4000" b="1" dirty="0" smtClean="0">
                <a:latin typeface="Comic Sans MS" panose="030F0702030302020204" pitchFamily="66" charset="0"/>
              </a:rPr>
              <a:t>ctivity 3:</a:t>
            </a:r>
            <a:r>
              <a:rPr lang="en-US" sz="4000" dirty="0" smtClean="0">
                <a:latin typeface="Comic Sans MS" panose="030F0702030302020204" pitchFamily="66" charset="0"/>
              </a:rPr>
              <a:t> </a:t>
            </a:r>
            <a:br>
              <a:rPr lang="en-US" sz="4000" dirty="0" smtClean="0">
                <a:latin typeface="Comic Sans MS" panose="030F0702030302020204" pitchFamily="66" charset="0"/>
              </a:rPr>
            </a:br>
            <a:r>
              <a:rPr lang="en-US" sz="4000" dirty="0" smtClean="0">
                <a:latin typeface="Comic Sans MS" panose="030F0702030302020204" pitchFamily="66" charset="0"/>
              </a:rPr>
              <a:t>(1) Write down the animal names.</a:t>
            </a: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41</a:t>
            </a:fld>
            <a:endParaRPr lang="zh-CN" altLang="en-US"/>
          </a:p>
        </p:txBody>
      </p:sp>
      <p:sp>
        <p:nvSpPr>
          <p:cNvPr id="5" name="文本框 4"/>
          <p:cNvSpPr txBox="1"/>
          <p:nvPr/>
        </p:nvSpPr>
        <p:spPr>
          <a:xfrm>
            <a:off x="601345" y="2623185"/>
            <a:ext cx="8856980" cy="2712720"/>
          </a:xfrm>
          <a:prstGeom prst="rect">
            <a:avLst/>
          </a:prstGeom>
          <a:noFill/>
        </p:spPr>
        <p:txBody>
          <a:bodyPr wrap="square" rtlCol="0">
            <a:spAutoFit/>
          </a:bodyPr>
          <a:lstStyle/>
          <a:p>
            <a:r>
              <a:rPr lang="zh-CN" altLang="en-US" sz="3200"/>
              <a:t>            </a:t>
            </a:r>
          </a:p>
          <a:p>
            <a:r>
              <a:rPr lang="zh-CN" altLang="en-US" sz="3200"/>
              <a:t> </a:t>
            </a:r>
          </a:p>
          <a:p>
            <a:endParaRPr lang="zh-CN" altLang="en-US" sz="3600"/>
          </a:p>
          <a:p>
            <a:endParaRPr lang="zh-CN" altLang="en-US" sz="4000"/>
          </a:p>
          <a:p>
            <a:r>
              <a:rPr lang="zh-CN" altLang="en-US" sz="3200"/>
              <a:t>  </a:t>
            </a:r>
            <a:r>
              <a:rPr lang="zh-CN" altLang="en-US" sz="3200" u="sng"/>
              <a:t>      </a:t>
            </a:r>
            <a:r>
              <a:rPr lang="en-US" altLang="zh-CN" sz="3200" u="sng" dirty="0"/>
              <a:t>dog       </a:t>
            </a:r>
            <a:r>
              <a:rPr lang="en-US" altLang="zh-CN" sz="3200" dirty="0"/>
              <a:t>      </a:t>
            </a:r>
            <a:r>
              <a:rPr lang="en-US" altLang="zh-CN" sz="3200" u="sng" dirty="0"/>
              <a:t>      cat        </a:t>
            </a:r>
            <a:r>
              <a:rPr lang="en-US" altLang="zh-CN" sz="3200" dirty="0"/>
              <a:t>        </a:t>
            </a:r>
            <a:r>
              <a:rPr lang="en-US" altLang="zh-CN" sz="3200" u="sng" dirty="0"/>
              <a:t>    duck</a:t>
            </a:r>
            <a:r>
              <a:rPr lang="en-US" altLang="zh-CN" sz="3200" u="sng" dirty="0">
                <a:sym typeface="+mn-ea"/>
              </a:rPr>
              <a:t>     </a:t>
            </a:r>
            <a:r>
              <a:rPr lang="en-US" altLang="zh-CN" sz="3200" u="sng" dirty="0"/>
              <a:t>     </a:t>
            </a:r>
            <a:r>
              <a:rPr lang="en-US" altLang="zh-CN" sz="3200" dirty="0"/>
              <a:t>  </a:t>
            </a:r>
            <a:r>
              <a:rPr lang="en-US" altLang="zh-CN" sz="3200" u="sng" dirty="0"/>
              <a:t>  </a:t>
            </a:r>
          </a:p>
        </p:txBody>
      </p:sp>
      <p:pic>
        <p:nvPicPr>
          <p:cNvPr id="261" name="图片 261" descr="https://img.clipartfest.com/3b7d822b29ef1ec4d4aa38babe2298f2_dog-drawing-clip-art-jos-kids-dog-drawing-clipart_684-66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868317" y="2638742"/>
            <a:ext cx="1524000" cy="1474470"/>
          </a:xfrm>
          <a:prstGeom prst="rect">
            <a:avLst/>
          </a:prstGeom>
          <a:noFill/>
          <a:ln>
            <a:noFill/>
          </a:ln>
        </p:spPr>
      </p:pic>
      <p:pic>
        <p:nvPicPr>
          <p:cNvPr id="262" name="图片 262" descr="http://www.drodd.com/images13/cat-drawing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607798" y="2638742"/>
            <a:ext cx="1268730" cy="1783715"/>
          </a:xfrm>
          <a:prstGeom prst="rect">
            <a:avLst/>
          </a:prstGeom>
          <a:noFill/>
          <a:ln>
            <a:noFill/>
          </a:ln>
        </p:spPr>
      </p:pic>
      <p:pic>
        <p:nvPicPr>
          <p:cNvPr id="263" name="图片 263" descr="https://s-media-cache-ak0.pinimg.com/564x/b3/57/a9/b357a97be827657bf49c8e9409f8ac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915343" y="2596197"/>
            <a:ext cx="1400175" cy="1809750"/>
          </a:xfrm>
          <a:prstGeom prst="rect">
            <a:avLst/>
          </a:prstGeom>
          <a:noFill/>
          <a:ln>
            <a:noFill/>
          </a:ln>
        </p:spPr>
      </p:pic>
      <p:sp>
        <p:nvSpPr>
          <p:cNvPr id="4" name="Footer Placeholder 3"/>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5343" y="448830"/>
            <a:ext cx="7886700" cy="1325563"/>
          </a:xfrm>
        </p:spPr>
        <p:txBody>
          <a:bodyPr>
            <a:normAutofit fontScale="90000"/>
          </a:bodyPr>
          <a:lstStyle/>
          <a:p>
            <a:r>
              <a:rPr lang="en-US" altLang="zh-CN" sz="4000" b="1" dirty="0" smtClean="0">
                <a:latin typeface="Comic Sans MS" panose="030F0702030302020204" pitchFamily="66" charset="0"/>
              </a:rPr>
              <a:t>A</a:t>
            </a:r>
            <a:r>
              <a:rPr lang="en-US" sz="4000" b="1" dirty="0" smtClean="0">
                <a:latin typeface="Comic Sans MS" panose="030F0702030302020204" pitchFamily="66" charset="0"/>
              </a:rPr>
              <a:t>ctivity 3:</a:t>
            </a:r>
            <a:r>
              <a:rPr lang="en-US" sz="4000" dirty="0" smtClean="0">
                <a:latin typeface="Comic Sans MS" panose="030F0702030302020204" pitchFamily="66" charset="0"/>
              </a:rPr>
              <a:t> </a:t>
            </a:r>
            <a:br>
              <a:rPr lang="en-US" sz="4000" dirty="0" smtClean="0">
                <a:latin typeface="Comic Sans MS" panose="030F0702030302020204" pitchFamily="66" charset="0"/>
              </a:rPr>
            </a:br>
            <a:r>
              <a:rPr lang="en-US" sz="4000" dirty="0" smtClean="0">
                <a:latin typeface="Comic Sans MS" panose="030F0702030302020204" pitchFamily="66" charset="0"/>
              </a:rPr>
              <a:t>(1) Write down the animal names.</a:t>
            </a: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42</a:t>
            </a:fld>
            <a:endParaRPr lang="zh-CN" altLang="en-US"/>
          </a:p>
        </p:txBody>
      </p:sp>
      <p:sp>
        <p:nvSpPr>
          <p:cNvPr id="5" name="文本框 4"/>
          <p:cNvSpPr txBox="1"/>
          <p:nvPr/>
        </p:nvSpPr>
        <p:spPr>
          <a:xfrm>
            <a:off x="143510" y="2415540"/>
            <a:ext cx="8856980" cy="2712720"/>
          </a:xfrm>
          <a:prstGeom prst="rect">
            <a:avLst/>
          </a:prstGeom>
          <a:noFill/>
        </p:spPr>
        <p:txBody>
          <a:bodyPr wrap="square" rtlCol="0">
            <a:spAutoFit/>
          </a:bodyPr>
          <a:lstStyle/>
          <a:p>
            <a:r>
              <a:rPr lang="zh-CN" altLang="en-US" sz="3200"/>
              <a:t>            </a:t>
            </a:r>
          </a:p>
          <a:p>
            <a:r>
              <a:rPr lang="zh-CN" altLang="en-US" sz="3200"/>
              <a:t> </a:t>
            </a:r>
          </a:p>
          <a:p>
            <a:endParaRPr lang="zh-CN" altLang="en-US" sz="3600"/>
          </a:p>
          <a:p>
            <a:endParaRPr lang="zh-CN" altLang="en-US" sz="4000"/>
          </a:p>
          <a:p>
            <a:r>
              <a:rPr lang="zh-CN" altLang="en-US" sz="3200"/>
              <a:t>             </a:t>
            </a:r>
            <a:r>
              <a:rPr lang="zh-CN" altLang="en-US" sz="3200" u="sng"/>
              <a:t>      </a:t>
            </a:r>
            <a:r>
              <a:rPr lang="en-US" altLang="zh-CN" sz="3200" u="sng" dirty="0"/>
              <a:t>bear       </a:t>
            </a:r>
            <a:r>
              <a:rPr lang="en-US" altLang="zh-CN" sz="3200" dirty="0"/>
              <a:t>                      </a:t>
            </a:r>
            <a:r>
              <a:rPr lang="en-US" altLang="zh-CN" sz="3200" u="sng" dirty="0"/>
              <a:t>   sheep          </a:t>
            </a:r>
            <a:r>
              <a:rPr lang="en-US" altLang="zh-CN" sz="3200" dirty="0"/>
              <a:t>       </a:t>
            </a:r>
            <a:r>
              <a:rPr lang="en-US" altLang="zh-CN" sz="3200" u="sng" dirty="0"/>
              <a:t>    </a:t>
            </a:r>
            <a:r>
              <a:rPr lang="en-US" altLang="zh-CN" sz="3200" dirty="0"/>
              <a:t>  </a:t>
            </a:r>
            <a:r>
              <a:rPr lang="en-US" altLang="zh-CN" sz="3200" u="sng" dirty="0"/>
              <a:t>  </a:t>
            </a:r>
          </a:p>
        </p:txBody>
      </p:sp>
      <p:pic>
        <p:nvPicPr>
          <p:cNvPr id="267" name="图片 267" descr="http://3.bp.blogspot.com/-xn0mOAVbIQM/T6h60BqxkwI/AAAAAAAABow/FFiKYtULkEo/s1600/How+To+Draw+A+Be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65588" y="2724876"/>
            <a:ext cx="2491740" cy="1713230"/>
          </a:xfrm>
          <a:prstGeom prst="rect">
            <a:avLst/>
          </a:prstGeom>
          <a:noFill/>
          <a:ln>
            <a:noFill/>
          </a:ln>
        </p:spPr>
      </p:pic>
      <p:pic>
        <p:nvPicPr>
          <p:cNvPr id="264" name="图片 264" descr="http://drawingimage.com/files/2/Sheep-Picture-Drawin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331641" y="2976562"/>
            <a:ext cx="2051050" cy="1590675"/>
          </a:xfrm>
          <a:prstGeom prst="rect">
            <a:avLst/>
          </a:prstGeom>
          <a:noFill/>
          <a:ln>
            <a:noFill/>
          </a:ln>
        </p:spPr>
      </p:pic>
      <p:sp>
        <p:nvSpPr>
          <p:cNvPr id="4" name="Footer Placeholder 3"/>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5343" y="448830"/>
            <a:ext cx="8249834" cy="1325563"/>
          </a:xfrm>
        </p:spPr>
        <p:txBody>
          <a:bodyPr>
            <a:noAutofit/>
          </a:bodyPr>
          <a:lstStyle/>
          <a:p>
            <a:r>
              <a:rPr lang="en-US" altLang="zh-CN" sz="4000" b="1" dirty="0" smtClean="0">
                <a:latin typeface="Comic Sans MS" panose="030F0702030302020204" pitchFamily="66" charset="0"/>
              </a:rPr>
              <a:t>A</a:t>
            </a:r>
            <a:r>
              <a:rPr lang="en-US" sz="4000" b="1" dirty="0" smtClean="0">
                <a:latin typeface="Comic Sans MS" panose="030F0702030302020204" pitchFamily="66" charset="0"/>
              </a:rPr>
              <a:t>ctivity 3:</a:t>
            </a:r>
            <a:r>
              <a:rPr lang="en-US" sz="4000" dirty="0" smtClean="0">
                <a:latin typeface="Comic Sans MS" panose="030F0702030302020204" pitchFamily="66" charset="0"/>
              </a:rPr>
              <a:t> </a:t>
            </a:r>
            <a:br>
              <a:rPr lang="en-US" sz="4000" dirty="0" smtClean="0">
                <a:latin typeface="Comic Sans MS" panose="030F0702030302020204" pitchFamily="66" charset="0"/>
              </a:rPr>
            </a:br>
            <a:r>
              <a:rPr lang="en-US" sz="4000" dirty="0" smtClean="0">
                <a:latin typeface="Comic Sans MS" panose="030F0702030302020204" pitchFamily="66" charset="0"/>
              </a:rPr>
              <a:t>(1) Write down the animal  names.</a:t>
            </a: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43</a:t>
            </a:fld>
            <a:endParaRPr lang="zh-CN" altLang="en-US"/>
          </a:p>
        </p:txBody>
      </p:sp>
      <p:sp>
        <p:nvSpPr>
          <p:cNvPr id="5" name="文本框 4"/>
          <p:cNvSpPr txBox="1"/>
          <p:nvPr/>
        </p:nvSpPr>
        <p:spPr>
          <a:xfrm>
            <a:off x="143510" y="1720850"/>
            <a:ext cx="8856980" cy="2712720"/>
          </a:xfrm>
          <a:prstGeom prst="rect">
            <a:avLst/>
          </a:prstGeom>
          <a:noFill/>
        </p:spPr>
        <p:txBody>
          <a:bodyPr wrap="square" rtlCol="0">
            <a:spAutoFit/>
          </a:bodyPr>
          <a:lstStyle/>
          <a:p>
            <a:r>
              <a:rPr lang="zh-CN" altLang="en-US" sz="3200"/>
              <a:t>            </a:t>
            </a:r>
          </a:p>
          <a:p>
            <a:r>
              <a:rPr lang="zh-CN" altLang="en-US" sz="3200"/>
              <a:t> </a:t>
            </a:r>
          </a:p>
          <a:p>
            <a:endParaRPr lang="zh-CN" altLang="en-US" sz="3600"/>
          </a:p>
          <a:p>
            <a:endParaRPr lang="zh-CN" altLang="en-US" sz="4000"/>
          </a:p>
          <a:p>
            <a:r>
              <a:rPr lang="zh-CN" altLang="en-US" sz="3200"/>
              <a:t>           </a:t>
            </a:r>
            <a:r>
              <a:rPr lang="zh-CN" altLang="en-US" sz="3200" u="sng"/>
              <a:t>      </a:t>
            </a:r>
            <a:r>
              <a:rPr lang="en-US" altLang="zh-CN" sz="3200" u="sng" dirty="0"/>
              <a:t>dinosaur       </a:t>
            </a:r>
            <a:r>
              <a:rPr lang="en-US" altLang="zh-CN" sz="3200" dirty="0"/>
              <a:t>                 </a:t>
            </a:r>
            <a:r>
              <a:rPr lang="en-US" altLang="zh-CN" sz="3200" u="sng" dirty="0"/>
              <a:t>   horse        </a:t>
            </a:r>
            <a:r>
              <a:rPr lang="en-US" altLang="zh-CN" sz="3200" dirty="0"/>
              <a:t>      </a:t>
            </a:r>
            <a:r>
              <a:rPr lang="en-US" altLang="zh-CN" sz="3200" u="sng" dirty="0"/>
              <a:t>     </a:t>
            </a:r>
            <a:r>
              <a:rPr lang="en-US" altLang="zh-CN" sz="3200" dirty="0"/>
              <a:t>  </a:t>
            </a:r>
            <a:r>
              <a:rPr lang="en-US" altLang="zh-CN" sz="3200" u="sng" dirty="0"/>
              <a:t>  </a:t>
            </a:r>
          </a:p>
        </p:txBody>
      </p:sp>
      <p:pic>
        <p:nvPicPr>
          <p:cNvPr id="265" name="图片 265" descr="https://i.ytimg.com/vi/zKElp3A4a3o/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055370" y="2051050"/>
            <a:ext cx="2624455" cy="1561465"/>
          </a:xfrm>
          <a:prstGeom prst="rect">
            <a:avLst/>
          </a:prstGeom>
          <a:noFill/>
          <a:ln>
            <a:noFill/>
          </a:ln>
        </p:spPr>
      </p:pic>
      <p:pic>
        <p:nvPicPr>
          <p:cNvPr id="266" name="图片 266" descr="http://www.supercoloring.com/sites/default/files/styles/how_to_draw_medium/public/htd/2015/10/arabian-horse-0-how-to-dra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343525" y="1774825"/>
            <a:ext cx="1899920" cy="1967865"/>
          </a:xfrm>
          <a:prstGeom prst="rect">
            <a:avLst/>
          </a:prstGeom>
          <a:noFill/>
          <a:ln>
            <a:noFill/>
          </a:ln>
        </p:spPr>
      </p:pic>
      <p:sp>
        <p:nvSpPr>
          <p:cNvPr id="4" name="Footer Placeholder 3"/>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5750" y="2038351"/>
            <a:ext cx="8255358" cy="1609928"/>
          </a:xfrm>
        </p:spPr>
        <p:txBody>
          <a:bodyPr>
            <a:normAutofit/>
          </a:bodyPr>
          <a:lstStyle/>
          <a:p>
            <a:pPr algn="ctr"/>
            <a:r>
              <a:rPr lang="en-US" altLang="zh-CN" sz="4900" dirty="0" smtClean="0">
                <a:latin typeface="Comic Sans MS" panose="030F0702030302020204" pitchFamily="66" charset="0"/>
              </a:rPr>
              <a:t>What animals does </a:t>
            </a:r>
            <a:br>
              <a:rPr lang="en-US" altLang="zh-CN" sz="4900" dirty="0" smtClean="0">
                <a:latin typeface="Comic Sans MS" panose="030F0702030302020204" pitchFamily="66" charset="0"/>
              </a:rPr>
            </a:br>
            <a:r>
              <a:rPr lang="en-US" altLang="zh-CN" sz="4900" dirty="0" smtClean="0">
                <a:latin typeface="Comic Sans MS" panose="030F0702030302020204" pitchFamily="66" charset="0"/>
              </a:rPr>
              <a:t>Sue / Nick like?</a:t>
            </a:r>
            <a:endParaRPr lang="zh-CN" altLang="en-US" sz="4900" dirty="0">
              <a:latin typeface="Comic Sans MS" panose="030F0702030302020204" pitchFamily="66" charset="0"/>
            </a:endParaRP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44</a:t>
            </a:fld>
            <a:endParaRPr lang="zh-CN" altLang="en-US"/>
          </a:p>
        </p:txBody>
      </p:sp>
      <p:sp>
        <p:nvSpPr>
          <p:cNvPr id="4" name="Footer Placeholder 3"/>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a:xfrm>
            <a:off x="4146996" y="5010955"/>
            <a:ext cx="3222133" cy="1051171"/>
          </a:xfrm>
        </p:spPr>
        <p:txBody>
          <a:bodyPr>
            <a:normAutofit lnSpcReduction="10000"/>
          </a:bodyPr>
          <a:lstStyle/>
          <a:p>
            <a:pPr marL="0" indent="0" algn="ctr">
              <a:buNone/>
            </a:pPr>
            <a:r>
              <a:rPr lang="en-US" altLang="zh-CN" sz="7200" dirty="0" smtClean="0">
                <a:latin typeface="Comic Sans MS" panose="030F0702030302020204" pitchFamily="66" charset="0"/>
              </a:rPr>
              <a:t>duck</a:t>
            </a:r>
            <a:r>
              <a:rPr lang="en-US" altLang="zh-CN" sz="7200" u="sng" dirty="0" smtClean="0">
                <a:latin typeface="Comic Sans MS" panose="030F0702030302020204" pitchFamily="66" charset="0"/>
              </a:rPr>
              <a:t>s</a:t>
            </a:r>
            <a:endParaRPr lang="zh-CN" altLang="en-US" sz="7200" u="sng" dirty="0">
              <a:latin typeface="Comic Sans MS" panose="030F0702030302020204" pitchFamily="66"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7264" y="376623"/>
            <a:ext cx="3715533" cy="4518422"/>
          </a:xfrm>
          <a:prstGeom prst="rect">
            <a:avLst/>
          </a:prstGeom>
        </p:spPr>
      </p:pic>
      <p:sp>
        <p:nvSpPr>
          <p:cNvPr id="3" name="文本框 2"/>
          <p:cNvSpPr txBox="1"/>
          <p:nvPr/>
        </p:nvSpPr>
        <p:spPr>
          <a:xfrm>
            <a:off x="1826384" y="4908997"/>
            <a:ext cx="2320612" cy="1015663"/>
          </a:xfrm>
          <a:prstGeom prst="rect">
            <a:avLst/>
          </a:prstGeom>
          <a:solidFill>
            <a:schemeClr val="bg1">
              <a:lumMod val="50000"/>
            </a:schemeClr>
          </a:solidFill>
        </p:spPr>
        <p:txBody>
          <a:bodyPr wrap="square" rtlCol="0">
            <a:spAutoFit/>
          </a:bodyPr>
          <a:lstStyle/>
          <a:p>
            <a:r>
              <a:rPr lang="en-US" altLang="zh-CN" sz="6000" dirty="0" smtClean="0">
                <a:solidFill>
                  <a:srgbClr val="FFFF00"/>
                </a:solidFill>
              </a:rPr>
              <a:t>yellow</a:t>
            </a:r>
            <a:endParaRPr lang="zh-CN" altLang="en-US" sz="6000" dirty="0">
              <a:solidFill>
                <a:srgbClr val="FFFF00"/>
              </a:solidFill>
            </a:endParaRPr>
          </a:p>
        </p:txBody>
      </p:sp>
      <p:sp>
        <p:nvSpPr>
          <p:cNvPr id="4" name="Slide Number Placeholder 3"/>
          <p:cNvSpPr>
            <a:spLocks noGrp="1"/>
          </p:cNvSpPr>
          <p:nvPr>
            <p:ph type="sldNum" sz="quarter" idx="12"/>
          </p:nvPr>
        </p:nvSpPr>
        <p:spPr/>
        <p:txBody>
          <a:bodyPr/>
          <a:lstStyle/>
          <a:p>
            <a:fld id="{29AB1BDD-F861-4658-A081-C1BAF0DF1C4A}" type="slidenum">
              <a:rPr lang="zh-CN" altLang="en-US" smtClean="0"/>
              <a:t>45</a:t>
            </a:fld>
            <a:endParaRPr lang="zh-CN" altLang="en-US"/>
          </a:p>
        </p:txBody>
      </p:sp>
      <p:sp>
        <p:nvSpPr>
          <p:cNvPr id="5" name="Footer Placeholder 4"/>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pic>
        <p:nvPicPr>
          <p:cNvPr id="7" name="图片 7"/>
          <p:cNvPicPr>
            <a:picLocks noChangeAspect="1"/>
          </p:cNvPicPr>
          <p:nvPr/>
        </p:nvPicPr>
        <p:blipFill>
          <a:blip r:embed="rId3"/>
          <a:stretch>
            <a:fillRect/>
          </a:stretch>
        </p:blipFill>
        <p:spPr>
          <a:xfrm>
            <a:off x="651634" y="1759851"/>
            <a:ext cx="1577216" cy="22089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50912" y="4959986"/>
            <a:ext cx="3827439" cy="1325563"/>
          </a:xfrm>
        </p:spPr>
        <p:txBody>
          <a:bodyPr>
            <a:normAutofit/>
          </a:bodyPr>
          <a:lstStyle/>
          <a:p>
            <a:pPr algn="ctr"/>
            <a:r>
              <a:rPr lang="en-US" altLang="zh-CN" sz="7200" dirty="0" smtClean="0">
                <a:latin typeface="Comic Sans MS" panose="030F0702030302020204" pitchFamily="66" charset="0"/>
              </a:rPr>
              <a:t>bear</a:t>
            </a:r>
            <a:r>
              <a:rPr lang="en-US" altLang="zh-CN" sz="7200" u="sng" dirty="0" smtClean="0">
                <a:latin typeface="Comic Sans MS" panose="030F0702030302020204" pitchFamily="66" charset="0"/>
              </a:rPr>
              <a:t>s</a:t>
            </a:r>
            <a:endParaRPr lang="zh-CN" altLang="en-US" sz="7200" u="sng" dirty="0">
              <a:latin typeface="Comic Sans MS" panose="030F0702030302020204" pitchFamily="66" charset="0"/>
            </a:endParaRPr>
          </a:p>
        </p:txBody>
      </p:sp>
      <p:pic>
        <p:nvPicPr>
          <p:cNvPr id="4" name="内容占位符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9707" y="1512978"/>
            <a:ext cx="3698673" cy="2726195"/>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12" y="668710"/>
            <a:ext cx="3810000" cy="3810000"/>
          </a:xfrm>
          <a:prstGeom prst="rect">
            <a:avLst/>
          </a:prstGeom>
        </p:spPr>
      </p:pic>
      <p:sp>
        <p:nvSpPr>
          <p:cNvPr id="5" name="文本框 4"/>
          <p:cNvSpPr txBox="1"/>
          <p:nvPr/>
        </p:nvSpPr>
        <p:spPr>
          <a:xfrm>
            <a:off x="2445912" y="5114937"/>
            <a:ext cx="2923504" cy="1015663"/>
          </a:xfrm>
          <a:prstGeom prst="rect">
            <a:avLst/>
          </a:prstGeom>
          <a:noFill/>
        </p:spPr>
        <p:txBody>
          <a:bodyPr wrap="square" rtlCol="0">
            <a:spAutoFit/>
          </a:bodyPr>
          <a:lstStyle/>
          <a:p>
            <a:r>
              <a:rPr lang="en-US" altLang="zh-CN" sz="6000" dirty="0">
                <a:solidFill>
                  <a:srgbClr val="996633"/>
                </a:solidFill>
              </a:rPr>
              <a:t>brown</a:t>
            </a:r>
            <a:endParaRPr lang="zh-CN" altLang="en-US" sz="6000" dirty="0">
              <a:solidFill>
                <a:srgbClr val="996633"/>
              </a:solidFill>
            </a:endParaRPr>
          </a:p>
        </p:txBody>
      </p:sp>
      <p:sp>
        <p:nvSpPr>
          <p:cNvPr id="6" name="Slide Number Placeholder 5"/>
          <p:cNvSpPr>
            <a:spLocks noGrp="1"/>
          </p:cNvSpPr>
          <p:nvPr>
            <p:ph type="sldNum" sz="quarter" idx="12"/>
          </p:nvPr>
        </p:nvSpPr>
        <p:spPr/>
        <p:txBody>
          <a:bodyPr/>
          <a:lstStyle/>
          <a:p>
            <a:fld id="{29AB1BDD-F861-4658-A081-C1BAF0DF1C4A}" type="slidenum">
              <a:rPr lang="zh-CN" altLang="en-US" smtClean="0"/>
              <a:t>46</a:t>
            </a:fld>
            <a:endParaRPr lang="zh-CN" altLang="en-US"/>
          </a:p>
        </p:txBody>
      </p:sp>
      <p:sp>
        <p:nvSpPr>
          <p:cNvPr id="7" name="Footer Placeholder 6"/>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pic>
        <p:nvPicPr>
          <p:cNvPr id="8" name="图片 5"/>
          <p:cNvPicPr>
            <a:picLocks noChangeAspect="1"/>
          </p:cNvPicPr>
          <p:nvPr/>
        </p:nvPicPr>
        <p:blipFill>
          <a:blip r:embed="rId4"/>
          <a:stretch>
            <a:fillRect/>
          </a:stretch>
        </p:blipFill>
        <p:spPr>
          <a:xfrm>
            <a:off x="540912" y="4478710"/>
            <a:ext cx="1326188" cy="18806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08359" y="5001116"/>
            <a:ext cx="3003193" cy="1325563"/>
          </a:xfrm>
        </p:spPr>
        <p:txBody>
          <a:bodyPr>
            <a:normAutofit/>
          </a:bodyPr>
          <a:lstStyle/>
          <a:p>
            <a:pPr algn="ctr"/>
            <a:r>
              <a:rPr lang="en-US" altLang="zh-CN" sz="7200" dirty="0">
                <a:latin typeface="Comic Sans MS" panose="030F0702030302020204" pitchFamily="66" charset="0"/>
              </a:rPr>
              <a:t>cat</a:t>
            </a:r>
            <a:r>
              <a:rPr lang="en-US" altLang="zh-CN" sz="7200" u="sng" dirty="0">
                <a:latin typeface="Comic Sans MS" panose="030F0702030302020204" pitchFamily="66" charset="0"/>
              </a:rPr>
              <a:t>s</a:t>
            </a:r>
            <a:endParaRPr lang="zh-CN" altLang="en-US" sz="7200" dirty="0">
              <a:latin typeface="Comic Sans MS" panose="030F0702030302020204" pitchFamily="66" charset="0"/>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1576" y="901521"/>
            <a:ext cx="3081335" cy="3638282"/>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190" y="1277691"/>
            <a:ext cx="3262112" cy="3262112"/>
          </a:xfrm>
          <a:prstGeom prst="rect">
            <a:avLst/>
          </a:prstGeom>
        </p:spPr>
      </p:pic>
      <p:sp>
        <p:nvSpPr>
          <p:cNvPr id="7" name="文本框 6"/>
          <p:cNvSpPr txBox="1"/>
          <p:nvPr/>
        </p:nvSpPr>
        <p:spPr>
          <a:xfrm>
            <a:off x="2408349" y="5156065"/>
            <a:ext cx="2862168" cy="1015663"/>
          </a:xfrm>
          <a:prstGeom prst="rect">
            <a:avLst/>
          </a:prstGeom>
          <a:noFill/>
        </p:spPr>
        <p:txBody>
          <a:bodyPr wrap="square" rtlCol="0">
            <a:spAutoFit/>
          </a:bodyPr>
          <a:lstStyle/>
          <a:p>
            <a:r>
              <a:rPr lang="en-US" altLang="zh-CN" sz="6000" dirty="0" smtClean="0"/>
              <a:t>black</a:t>
            </a:r>
            <a:endParaRPr lang="zh-CN" altLang="en-US" sz="6000" dirty="0"/>
          </a:p>
        </p:txBody>
      </p:sp>
      <p:sp>
        <p:nvSpPr>
          <p:cNvPr id="5" name="Slide Number Placeholder 4"/>
          <p:cNvSpPr>
            <a:spLocks noGrp="1"/>
          </p:cNvSpPr>
          <p:nvPr>
            <p:ph type="sldNum" sz="quarter" idx="12"/>
          </p:nvPr>
        </p:nvSpPr>
        <p:spPr/>
        <p:txBody>
          <a:bodyPr/>
          <a:lstStyle/>
          <a:p>
            <a:fld id="{29AB1BDD-F861-4658-A081-C1BAF0DF1C4A}" type="slidenum">
              <a:rPr lang="zh-CN" altLang="en-US" smtClean="0"/>
              <a:t>47</a:t>
            </a:fld>
            <a:endParaRPr lang="zh-CN" altLang="en-US"/>
          </a:p>
        </p:txBody>
      </p:sp>
      <p:sp>
        <p:nvSpPr>
          <p:cNvPr id="6" name="Footer Placeholder 5"/>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pic>
        <p:nvPicPr>
          <p:cNvPr id="8" name="图片 5"/>
          <p:cNvPicPr>
            <a:picLocks noChangeAspect="1"/>
          </p:cNvPicPr>
          <p:nvPr/>
        </p:nvPicPr>
        <p:blipFill>
          <a:blip r:embed="rId4"/>
          <a:stretch>
            <a:fillRect/>
          </a:stretch>
        </p:blipFill>
        <p:spPr>
          <a:xfrm>
            <a:off x="367664" y="4319183"/>
            <a:ext cx="1194435" cy="16938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88664" y="5014398"/>
            <a:ext cx="4513339" cy="1325563"/>
          </a:xfrm>
        </p:spPr>
        <p:txBody>
          <a:bodyPr>
            <a:normAutofit/>
          </a:bodyPr>
          <a:lstStyle/>
          <a:p>
            <a:pPr algn="ctr"/>
            <a:r>
              <a:rPr lang="en-US" altLang="zh-CN" sz="7200" dirty="0" smtClean="0">
                <a:latin typeface="Comic Sans MS" panose="030F0702030302020204" pitchFamily="66" charset="0"/>
              </a:rPr>
              <a:t>dinosaur</a:t>
            </a:r>
            <a:r>
              <a:rPr lang="en-US" altLang="zh-CN" sz="7200" u="sng" dirty="0" smtClean="0">
                <a:latin typeface="Comic Sans MS" panose="030F0702030302020204" pitchFamily="66" charset="0"/>
              </a:rPr>
              <a:t>s</a:t>
            </a:r>
            <a:endParaRPr lang="zh-CN" altLang="en-US" sz="7200" u="sng" dirty="0">
              <a:latin typeface="Comic Sans MS" panose="030F0702030302020204" pitchFamily="66" charset="0"/>
            </a:endParaRPr>
          </a:p>
        </p:txBody>
      </p:sp>
      <p:sp>
        <p:nvSpPr>
          <p:cNvPr id="5" name="文本框 4"/>
          <p:cNvSpPr txBox="1"/>
          <p:nvPr/>
        </p:nvSpPr>
        <p:spPr>
          <a:xfrm>
            <a:off x="0" y="5298615"/>
            <a:ext cx="4651821" cy="757130"/>
          </a:xfrm>
          <a:prstGeom prst="rect">
            <a:avLst/>
          </a:prstGeom>
          <a:noFill/>
        </p:spPr>
        <p:txBody>
          <a:bodyPr wrap="square" rtlCol="0">
            <a:spAutoFit/>
          </a:bodyPr>
          <a:lstStyle/>
          <a:p>
            <a:pPr algn="ctr">
              <a:lnSpc>
                <a:spcPct val="90000"/>
              </a:lnSpc>
              <a:spcBef>
                <a:spcPct val="0"/>
              </a:spcBef>
            </a:pPr>
            <a:r>
              <a:rPr lang="en-US" altLang="zh-CN" sz="4800" dirty="0">
                <a:solidFill>
                  <a:srgbClr val="FF66CC"/>
                </a:solidFill>
              </a:rPr>
              <a:t>p</a:t>
            </a:r>
            <a:r>
              <a:rPr lang="en-US" altLang="zh-CN" sz="4800" dirty="0" smtClean="0">
                <a:solidFill>
                  <a:srgbClr val="FF66CC"/>
                </a:solidFill>
              </a:rPr>
              <a:t>ink</a:t>
            </a:r>
            <a:r>
              <a:rPr lang="en-US" altLang="zh-CN" sz="4800" dirty="0" smtClean="0"/>
              <a:t> and </a:t>
            </a:r>
            <a:r>
              <a:rPr lang="en-US" altLang="zh-CN" sz="4800" b="1" dirty="0">
                <a:solidFill>
                  <a:srgbClr val="FF6600"/>
                </a:solidFill>
                <a:ea typeface="+mj-ea"/>
                <a:cs typeface="+mj-cs"/>
              </a:rPr>
              <a:t>orange</a:t>
            </a:r>
            <a:endParaRPr lang="zh-CN" altLang="en-US" sz="4800" b="1" dirty="0">
              <a:solidFill>
                <a:srgbClr val="FF6600"/>
              </a:solidFill>
              <a:ea typeface="+mj-ea"/>
              <a:cs typeface="+mj-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699" y="811369"/>
            <a:ext cx="4008965" cy="4008965"/>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653" y="1298363"/>
            <a:ext cx="4505602" cy="2745601"/>
          </a:xfrm>
          <a:prstGeom prst="rect">
            <a:avLst/>
          </a:prstGeom>
        </p:spPr>
      </p:pic>
      <p:sp>
        <p:nvSpPr>
          <p:cNvPr id="3" name="Slide Number Placeholder 2"/>
          <p:cNvSpPr>
            <a:spLocks noGrp="1"/>
          </p:cNvSpPr>
          <p:nvPr>
            <p:ph type="sldNum" sz="quarter" idx="12"/>
          </p:nvPr>
        </p:nvSpPr>
        <p:spPr/>
        <p:txBody>
          <a:bodyPr/>
          <a:lstStyle/>
          <a:p>
            <a:fld id="{29AB1BDD-F861-4658-A081-C1BAF0DF1C4A}" type="slidenum">
              <a:rPr lang="zh-CN" altLang="en-US" smtClean="0"/>
              <a:t>48</a:t>
            </a:fld>
            <a:endParaRPr lang="zh-CN" altLang="en-US"/>
          </a:p>
        </p:txBody>
      </p:sp>
      <p:sp>
        <p:nvSpPr>
          <p:cNvPr id="4" name="Footer Placeholder 3"/>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pic>
        <p:nvPicPr>
          <p:cNvPr id="8" name="图片 5"/>
          <p:cNvPicPr>
            <a:picLocks noChangeAspect="1"/>
          </p:cNvPicPr>
          <p:nvPr/>
        </p:nvPicPr>
        <p:blipFill>
          <a:blip r:embed="rId4"/>
          <a:stretch>
            <a:fillRect/>
          </a:stretch>
        </p:blipFill>
        <p:spPr>
          <a:xfrm>
            <a:off x="279699" y="3347216"/>
            <a:ext cx="1244301" cy="1764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91617" y="5068973"/>
            <a:ext cx="3763046" cy="1325563"/>
          </a:xfrm>
        </p:spPr>
        <p:txBody>
          <a:bodyPr>
            <a:normAutofit/>
          </a:bodyPr>
          <a:lstStyle/>
          <a:p>
            <a:pPr algn="ctr"/>
            <a:r>
              <a:rPr lang="en-US" altLang="zh-CN" sz="7200" dirty="0" smtClean="0">
                <a:latin typeface="Comic Sans MS" panose="030F0702030302020204" pitchFamily="66" charset="0"/>
              </a:rPr>
              <a:t>dog</a:t>
            </a:r>
            <a:r>
              <a:rPr lang="en-US" altLang="zh-CN" sz="7200" u="sng" dirty="0" smtClean="0">
                <a:latin typeface="Comic Sans MS" panose="030F0702030302020204" pitchFamily="66" charset="0"/>
              </a:rPr>
              <a:t>s</a:t>
            </a:r>
            <a:endParaRPr lang="zh-CN" altLang="en-US" sz="7200" u="sng" dirty="0">
              <a:latin typeface="Comic Sans MS" panose="030F0702030302020204" pitchFamily="66" charset="0"/>
            </a:endParaRPr>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87215" y="612887"/>
            <a:ext cx="1704402" cy="2949463"/>
          </a:xfr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949" y="1079022"/>
            <a:ext cx="4813491" cy="2711303"/>
          </a:xfrm>
          <a:prstGeom prst="rect">
            <a:avLst/>
          </a:prstGeom>
        </p:spPr>
      </p:pic>
      <p:sp>
        <p:nvSpPr>
          <p:cNvPr id="5" name="文本框 4"/>
          <p:cNvSpPr txBox="1"/>
          <p:nvPr/>
        </p:nvSpPr>
        <p:spPr>
          <a:xfrm>
            <a:off x="2818885" y="5131962"/>
            <a:ext cx="1545464" cy="1107996"/>
          </a:xfrm>
          <a:prstGeom prst="rect">
            <a:avLst/>
          </a:prstGeom>
          <a:noFill/>
        </p:spPr>
        <p:txBody>
          <a:bodyPr wrap="square" rtlCol="0">
            <a:spAutoFit/>
          </a:bodyPr>
          <a:lstStyle/>
          <a:p>
            <a:r>
              <a:rPr lang="en-US" altLang="zh-CN" sz="6600" dirty="0" smtClean="0">
                <a:solidFill>
                  <a:srgbClr val="FF0000"/>
                </a:solidFill>
              </a:rPr>
              <a:t>red</a:t>
            </a:r>
            <a:endParaRPr lang="zh-CN" altLang="en-US" sz="6000" dirty="0">
              <a:solidFill>
                <a:srgbClr val="FF0000"/>
              </a:solidFill>
            </a:endParaRPr>
          </a:p>
        </p:txBody>
      </p:sp>
      <p:sp>
        <p:nvSpPr>
          <p:cNvPr id="6" name="Slide Number Placeholder 5"/>
          <p:cNvSpPr>
            <a:spLocks noGrp="1"/>
          </p:cNvSpPr>
          <p:nvPr>
            <p:ph type="sldNum" sz="quarter" idx="12"/>
          </p:nvPr>
        </p:nvSpPr>
        <p:spPr/>
        <p:txBody>
          <a:bodyPr/>
          <a:lstStyle/>
          <a:p>
            <a:fld id="{29AB1BDD-F861-4658-A081-C1BAF0DF1C4A}" type="slidenum">
              <a:rPr lang="zh-CN" altLang="en-US" smtClean="0"/>
              <a:t>49</a:t>
            </a:fld>
            <a:endParaRPr lang="zh-CN" altLang="en-US"/>
          </a:p>
        </p:txBody>
      </p:sp>
      <p:sp>
        <p:nvSpPr>
          <p:cNvPr id="7" name="Footer Placeholder 6"/>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pic>
        <p:nvPicPr>
          <p:cNvPr id="8" name="图片 7"/>
          <p:cNvPicPr>
            <a:picLocks noChangeAspect="1"/>
          </p:cNvPicPr>
          <p:nvPr/>
        </p:nvPicPr>
        <p:blipFill>
          <a:blip r:embed="rId4"/>
          <a:stretch>
            <a:fillRect/>
          </a:stretch>
        </p:blipFill>
        <p:spPr>
          <a:xfrm>
            <a:off x="384934" y="4007607"/>
            <a:ext cx="1862966" cy="26090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6075" y="5001520"/>
            <a:ext cx="7886700" cy="1325563"/>
          </a:xfrm>
          <a:solidFill>
            <a:schemeClr val="bg1">
              <a:lumMod val="50000"/>
            </a:schemeClr>
          </a:solidFill>
        </p:spPr>
        <p:txBody>
          <a:bodyPr>
            <a:normAutofit/>
          </a:bodyPr>
          <a:lstStyle/>
          <a:p>
            <a:pPr algn="ctr"/>
            <a:r>
              <a:rPr lang="en-US" altLang="zh-CN" sz="7200" b="1" dirty="0" smtClean="0">
                <a:solidFill>
                  <a:srgbClr val="FFFF00"/>
                </a:solidFill>
                <a:latin typeface="Comic Sans MS" panose="030F0702030302020204" pitchFamily="66" charset="0"/>
              </a:rPr>
              <a:t>yellow</a:t>
            </a:r>
            <a:endParaRPr lang="zh-CN" altLang="en-US" sz="7200" b="1" dirty="0">
              <a:solidFill>
                <a:srgbClr val="FFFF00"/>
              </a:solidFill>
              <a:latin typeface="Comic Sans MS" panose="030F0702030302020204" pitchFamily="66"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30" y="1964026"/>
            <a:ext cx="3157049" cy="1860862"/>
          </a:xfrm>
          <a:prstGeom prst="rect">
            <a:avLst/>
          </a:prstGeom>
        </p:spPr>
      </p:pic>
      <p:pic>
        <p:nvPicPr>
          <p:cNvPr id="3" name="图片 2"/>
          <p:cNvPicPr>
            <a:picLocks noChangeAspect="1"/>
          </p:cNvPicPr>
          <p:nvPr/>
        </p:nvPicPr>
        <p:blipFill>
          <a:blip r:embed="rId3"/>
          <a:stretch>
            <a:fillRect/>
          </a:stretch>
        </p:blipFill>
        <p:spPr>
          <a:xfrm>
            <a:off x="3360579" y="975170"/>
            <a:ext cx="2781300" cy="383857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7628" y="643943"/>
            <a:ext cx="1991315" cy="3573887"/>
          </a:xfrm>
          <a:prstGeom prst="rect">
            <a:avLst/>
          </a:prstGeom>
        </p:spPr>
      </p:pic>
      <p:sp>
        <p:nvSpPr>
          <p:cNvPr id="6" name="Slide Number Placeholder 5"/>
          <p:cNvSpPr>
            <a:spLocks noGrp="1"/>
          </p:cNvSpPr>
          <p:nvPr>
            <p:ph type="sldNum" sz="quarter" idx="12"/>
          </p:nvPr>
        </p:nvSpPr>
        <p:spPr/>
        <p:txBody>
          <a:bodyPr/>
          <a:lstStyle/>
          <a:p>
            <a:fld id="{29AB1BDD-F861-4658-A081-C1BAF0DF1C4A}" type="slidenum">
              <a:rPr lang="zh-CN" altLang="en-US" smtClean="0"/>
              <a:t>5</a:t>
            </a:fld>
            <a:endParaRPr lang="zh-CN" altLang="en-US"/>
          </a:p>
        </p:txBody>
      </p:sp>
      <p:sp>
        <p:nvSpPr>
          <p:cNvPr id="7" name="Footer Placeholder 6"/>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945" y="1406079"/>
            <a:ext cx="4676775" cy="4895850"/>
          </a:xfrm>
          <a:prstGeom prst="rect">
            <a:avLst/>
          </a:prstGeom>
        </p:spPr>
      </p:pic>
      <p:sp>
        <p:nvSpPr>
          <p:cNvPr id="8" name="文本框 7"/>
          <p:cNvSpPr txBox="1"/>
          <p:nvPr/>
        </p:nvSpPr>
        <p:spPr>
          <a:xfrm>
            <a:off x="1732205" y="425002"/>
            <a:ext cx="6529588" cy="830997"/>
          </a:xfrm>
          <a:prstGeom prst="rect">
            <a:avLst/>
          </a:prstGeom>
          <a:noFill/>
        </p:spPr>
        <p:txBody>
          <a:bodyPr wrap="square" rtlCol="0">
            <a:spAutoFit/>
          </a:bodyPr>
          <a:lstStyle/>
          <a:p>
            <a:r>
              <a:rPr lang="en-US" altLang="zh-CN" sz="4800" dirty="0" smtClean="0">
                <a:latin typeface="Comic Sans MS" panose="030F0702030302020204" pitchFamily="66" charset="0"/>
              </a:rPr>
              <a:t>Outing: farm</a:t>
            </a:r>
            <a:endParaRPr lang="zh-CN" altLang="en-US" sz="4800" dirty="0">
              <a:latin typeface="Comic Sans MS" panose="030F0702030302020204" pitchFamily="66" charset="0"/>
            </a:endParaRPr>
          </a:p>
        </p:txBody>
      </p:sp>
      <p:sp>
        <p:nvSpPr>
          <p:cNvPr id="2" name="Slide Number Placeholder 1"/>
          <p:cNvSpPr>
            <a:spLocks noGrp="1"/>
          </p:cNvSpPr>
          <p:nvPr>
            <p:ph type="sldNum" sz="quarter" idx="12"/>
          </p:nvPr>
        </p:nvSpPr>
        <p:spPr/>
        <p:txBody>
          <a:bodyPr/>
          <a:lstStyle/>
          <a:p>
            <a:fld id="{29AB1BDD-F861-4658-A081-C1BAF0DF1C4A}" type="slidenum">
              <a:rPr lang="zh-CN" altLang="en-US" smtClean="0"/>
              <a:t>50</a:t>
            </a:fld>
            <a:endParaRPr lang="zh-CN" altLang="en-US"/>
          </a:p>
        </p:txBody>
      </p:sp>
      <p:sp>
        <p:nvSpPr>
          <p:cNvPr id="3" name="Footer Placeholder 2"/>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4023" y="1120887"/>
            <a:ext cx="7886700" cy="1325563"/>
          </a:xfrm>
        </p:spPr>
        <p:txBody>
          <a:bodyPr>
            <a:normAutofit fontScale="90000"/>
          </a:bodyPr>
          <a:lstStyle/>
          <a:p>
            <a:pPr algn="ctr"/>
            <a:r>
              <a:rPr lang="en-US" altLang="zh-CN" sz="4900" dirty="0" smtClean="0">
                <a:latin typeface="Comic Sans MS" panose="030F0702030302020204" pitchFamily="66" charset="0"/>
              </a:rPr>
              <a:t>What animals can you see on a </a:t>
            </a:r>
            <a:r>
              <a:rPr lang="en-US" altLang="zh-CN" sz="4900" dirty="0" smtClean="0">
                <a:solidFill>
                  <a:srgbClr val="FF0000"/>
                </a:solidFill>
                <a:latin typeface="Comic Sans MS" panose="030F0702030302020204" pitchFamily="66" charset="0"/>
              </a:rPr>
              <a:t>farm</a:t>
            </a:r>
            <a:r>
              <a:rPr lang="en-US" altLang="zh-CN" sz="4900" dirty="0" smtClean="0">
                <a:latin typeface="Comic Sans MS" panose="030F0702030302020204" pitchFamily="66" charset="0"/>
              </a:rPr>
              <a:t>?</a:t>
            </a:r>
            <a:endParaRPr lang="zh-CN" altLang="en-US" sz="4900" dirty="0">
              <a:latin typeface="Comic Sans MS" panose="030F0702030302020204" pitchFamily="66" charset="0"/>
            </a:endParaRPr>
          </a:p>
        </p:txBody>
      </p:sp>
      <p:sp>
        <p:nvSpPr>
          <p:cNvPr id="4" name="Slide Number Placeholder 3"/>
          <p:cNvSpPr>
            <a:spLocks noGrp="1"/>
          </p:cNvSpPr>
          <p:nvPr>
            <p:ph type="sldNum" sz="quarter" idx="12"/>
          </p:nvPr>
        </p:nvSpPr>
        <p:spPr/>
        <p:txBody>
          <a:bodyPr/>
          <a:lstStyle/>
          <a:p>
            <a:fld id="{29AB1BDD-F861-4658-A081-C1BAF0DF1C4A}" type="slidenum">
              <a:rPr lang="zh-CN" altLang="en-US" smtClean="0"/>
              <a:t>51</a:t>
            </a:fld>
            <a:endParaRPr lang="zh-CN" altLang="en-US"/>
          </a:p>
        </p:txBody>
      </p:sp>
      <p:sp>
        <p:nvSpPr>
          <p:cNvPr id="5" name="Footer Placeholder 4"/>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pic>
        <p:nvPicPr>
          <p:cNvPr id="3074" name="Picture 2" descr="farm cartoon的圖片搜尋結果">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801174"/>
            <a:ext cx="3600450" cy="31683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9245" y="194019"/>
            <a:ext cx="8265069" cy="6431961"/>
          </a:xfrm>
        </p:spPr>
      </p:pic>
      <p:sp>
        <p:nvSpPr>
          <p:cNvPr id="5" name="文本框 4"/>
          <p:cNvSpPr txBox="1"/>
          <p:nvPr/>
        </p:nvSpPr>
        <p:spPr>
          <a:xfrm>
            <a:off x="2537138" y="5679583"/>
            <a:ext cx="798490" cy="1015663"/>
          </a:xfrm>
          <a:prstGeom prst="rect">
            <a:avLst/>
          </a:prstGeom>
          <a:noFill/>
        </p:spPr>
        <p:txBody>
          <a:bodyPr wrap="square" rtlCol="0">
            <a:spAutoFit/>
          </a:bodyPr>
          <a:lstStyle/>
          <a:p>
            <a:r>
              <a:rPr lang="zh-CN" altLang="en-US" sz="6000" b="1" dirty="0" smtClean="0">
                <a:solidFill>
                  <a:srgbClr val="FF0000"/>
                </a:solidFill>
                <a:latin typeface="Comic Sans MS" panose="030F0702030302020204" pitchFamily="66" charset="0"/>
              </a:rPr>
              <a:t>①</a:t>
            </a:r>
            <a:endParaRPr lang="zh-CN" altLang="en-US" sz="6000" b="1" dirty="0">
              <a:solidFill>
                <a:srgbClr val="FF0000"/>
              </a:solidFill>
              <a:latin typeface="Comic Sans MS" panose="030F0702030302020204" pitchFamily="66" charset="0"/>
            </a:endParaRPr>
          </a:p>
        </p:txBody>
      </p:sp>
      <p:sp>
        <p:nvSpPr>
          <p:cNvPr id="6" name="文本框 5"/>
          <p:cNvSpPr txBox="1"/>
          <p:nvPr/>
        </p:nvSpPr>
        <p:spPr>
          <a:xfrm>
            <a:off x="940157" y="2253803"/>
            <a:ext cx="682580" cy="1015663"/>
          </a:xfrm>
          <a:prstGeom prst="rect">
            <a:avLst/>
          </a:prstGeom>
          <a:noFill/>
        </p:spPr>
        <p:txBody>
          <a:bodyPr wrap="square" rtlCol="0">
            <a:spAutoFit/>
          </a:bodyPr>
          <a:lstStyle/>
          <a:p>
            <a:r>
              <a:rPr lang="zh-CN" altLang="en-US" sz="6000" b="1" dirty="0" smtClean="0">
                <a:solidFill>
                  <a:srgbClr val="FF0000"/>
                </a:solidFill>
              </a:rPr>
              <a:t>②</a:t>
            </a:r>
            <a:endParaRPr lang="zh-CN" altLang="en-US" sz="6000" b="1" dirty="0">
              <a:solidFill>
                <a:srgbClr val="FF0000"/>
              </a:solidFill>
            </a:endParaRPr>
          </a:p>
        </p:txBody>
      </p:sp>
      <p:sp>
        <p:nvSpPr>
          <p:cNvPr id="7" name="文本框 6"/>
          <p:cNvSpPr txBox="1"/>
          <p:nvPr/>
        </p:nvSpPr>
        <p:spPr>
          <a:xfrm>
            <a:off x="4936092" y="2253802"/>
            <a:ext cx="1094705" cy="1015663"/>
          </a:xfrm>
          <a:prstGeom prst="rect">
            <a:avLst/>
          </a:prstGeom>
          <a:noFill/>
        </p:spPr>
        <p:txBody>
          <a:bodyPr wrap="square" rtlCol="0">
            <a:spAutoFit/>
          </a:bodyPr>
          <a:lstStyle/>
          <a:p>
            <a:r>
              <a:rPr lang="zh-CN" altLang="en-US" sz="6000" b="1" dirty="0" smtClean="0">
                <a:solidFill>
                  <a:srgbClr val="FF0000"/>
                </a:solidFill>
              </a:rPr>
              <a:t>③</a:t>
            </a:r>
            <a:endParaRPr lang="zh-CN" altLang="en-US" sz="6000" b="1" dirty="0">
              <a:solidFill>
                <a:srgbClr val="FF0000"/>
              </a:solidFill>
            </a:endParaRPr>
          </a:p>
        </p:txBody>
      </p:sp>
      <p:sp>
        <p:nvSpPr>
          <p:cNvPr id="8" name="文本框 7"/>
          <p:cNvSpPr txBox="1"/>
          <p:nvPr/>
        </p:nvSpPr>
        <p:spPr>
          <a:xfrm>
            <a:off x="7688685" y="2253803"/>
            <a:ext cx="579549" cy="1015663"/>
          </a:xfrm>
          <a:prstGeom prst="rect">
            <a:avLst/>
          </a:prstGeom>
          <a:noFill/>
        </p:spPr>
        <p:txBody>
          <a:bodyPr wrap="square" rtlCol="0">
            <a:spAutoFit/>
          </a:bodyPr>
          <a:lstStyle/>
          <a:p>
            <a:r>
              <a:rPr lang="zh-CN" altLang="en-US" sz="6000" b="1" dirty="0" smtClean="0">
                <a:solidFill>
                  <a:srgbClr val="FF0000"/>
                </a:solidFill>
              </a:rPr>
              <a:t>④</a:t>
            </a:r>
            <a:endParaRPr lang="zh-CN" altLang="en-US" sz="6000" b="1" dirty="0">
              <a:solidFill>
                <a:srgbClr val="FF0000"/>
              </a:solidFill>
            </a:endParaRPr>
          </a:p>
        </p:txBody>
      </p:sp>
      <p:sp>
        <p:nvSpPr>
          <p:cNvPr id="9" name="文本框 8"/>
          <p:cNvSpPr txBox="1"/>
          <p:nvPr/>
        </p:nvSpPr>
        <p:spPr>
          <a:xfrm>
            <a:off x="7675807" y="4315589"/>
            <a:ext cx="838605" cy="1015663"/>
          </a:xfrm>
          <a:prstGeom prst="rect">
            <a:avLst/>
          </a:prstGeom>
          <a:noFill/>
        </p:spPr>
        <p:txBody>
          <a:bodyPr wrap="square" rtlCol="0">
            <a:spAutoFit/>
          </a:bodyPr>
          <a:lstStyle/>
          <a:p>
            <a:r>
              <a:rPr lang="zh-CN" altLang="en-US" sz="6000" b="1" dirty="0" smtClean="0">
                <a:solidFill>
                  <a:srgbClr val="FF0000"/>
                </a:solidFill>
              </a:rPr>
              <a:t>⑤</a:t>
            </a:r>
            <a:endParaRPr lang="zh-CN" altLang="en-US" sz="6000" b="1" dirty="0">
              <a:solidFill>
                <a:srgbClr val="FF0000"/>
              </a:solidFill>
            </a:endParaRPr>
          </a:p>
        </p:txBody>
      </p:sp>
      <p:sp>
        <p:nvSpPr>
          <p:cNvPr id="2" name="Slide Number Placeholder 1"/>
          <p:cNvSpPr>
            <a:spLocks noGrp="1"/>
          </p:cNvSpPr>
          <p:nvPr>
            <p:ph type="sldNum" sz="quarter" idx="12"/>
          </p:nvPr>
        </p:nvSpPr>
        <p:spPr/>
        <p:txBody>
          <a:bodyPr/>
          <a:lstStyle/>
          <a:p>
            <a:fld id="{29AB1BDD-F861-4658-A081-C1BAF0DF1C4A}" type="slidenum">
              <a:rPr lang="zh-CN" altLang="en-US" smtClean="0"/>
              <a:t>52</a:t>
            </a:fld>
            <a:endParaRPr lang="zh-CN" altLang="en-US"/>
          </a:p>
        </p:txBody>
      </p:sp>
      <p:sp>
        <p:nvSpPr>
          <p:cNvPr id="3" name="Footer Placeholder 2"/>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latin typeface="Comic Sans MS" panose="030F0702030302020204" pitchFamily="66" charset="0"/>
              </a:rPr>
              <a:t>①</a:t>
            </a:r>
            <a:br>
              <a:rPr lang="zh-CN" altLang="en-US" b="1" dirty="0">
                <a:latin typeface="Comic Sans MS" panose="030F0702030302020204" pitchFamily="66" charset="0"/>
              </a:rPr>
            </a:br>
            <a:endParaRPr lang="zh-CN" altLang="en-US" dirty="0"/>
          </a:p>
        </p:txBody>
      </p:sp>
      <p:pic>
        <p:nvPicPr>
          <p:cNvPr id="4" name="图片 3"/>
          <p:cNvPicPr>
            <a:picLocks noChangeAspect="1"/>
          </p:cNvPicPr>
          <p:nvPr/>
        </p:nvPicPr>
        <p:blipFill>
          <a:blip r:embed="rId2"/>
          <a:stretch>
            <a:fillRect/>
          </a:stretch>
        </p:blipFill>
        <p:spPr>
          <a:xfrm>
            <a:off x="5283504" y="1242850"/>
            <a:ext cx="3388807" cy="3792051"/>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611" y="1456431"/>
            <a:ext cx="3747752" cy="3578470"/>
          </a:xfrm>
          <a:prstGeom prst="rect">
            <a:avLst/>
          </a:prstGeom>
        </p:spPr>
      </p:pic>
      <p:sp>
        <p:nvSpPr>
          <p:cNvPr id="7" name="文本框 6"/>
          <p:cNvSpPr txBox="1"/>
          <p:nvPr/>
        </p:nvSpPr>
        <p:spPr>
          <a:xfrm>
            <a:off x="2779407" y="5393352"/>
            <a:ext cx="5749995" cy="584775"/>
          </a:xfrm>
          <a:prstGeom prst="rect">
            <a:avLst/>
          </a:prstGeom>
          <a:noFill/>
        </p:spPr>
        <p:txBody>
          <a:bodyPr wrap="square" rtlCol="0">
            <a:spAutoFit/>
          </a:bodyPr>
          <a:lstStyle/>
          <a:p>
            <a:r>
              <a:rPr lang="en-US" altLang="zh-CN" sz="3200" dirty="0" smtClean="0">
                <a:latin typeface="Comic Sans MS" panose="030F0702030302020204" pitchFamily="66" charset="0"/>
              </a:rPr>
              <a:t>chicken</a:t>
            </a:r>
            <a:r>
              <a:rPr lang="en-US" altLang="zh-CN" sz="3200" u="sng" dirty="0" smtClean="0">
                <a:latin typeface="Comic Sans MS" panose="030F0702030302020204" pitchFamily="66" charset="0"/>
              </a:rPr>
              <a:t>s</a:t>
            </a:r>
            <a:r>
              <a:rPr lang="en-US" altLang="zh-CN" sz="3200" dirty="0" smtClean="0">
                <a:latin typeface="Comic Sans MS" panose="030F0702030302020204" pitchFamily="66" charset="0"/>
              </a:rPr>
              <a:t> &amp;              chicken</a:t>
            </a:r>
            <a:r>
              <a:rPr lang="en-US" altLang="zh-CN" sz="3200" u="sng" dirty="0" smtClean="0">
                <a:latin typeface="Comic Sans MS" panose="030F0702030302020204" pitchFamily="66" charset="0"/>
              </a:rPr>
              <a:t>s</a:t>
            </a:r>
            <a:r>
              <a:rPr lang="en-US" altLang="zh-CN" sz="3200" dirty="0" smtClean="0">
                <a:latin typeface="Comic Sans MS" panose="030F0702030302020204" pitchFamily="66" charset="0"/>
              </a:rPr>
              <a:t> </a:t>
            </a:r>
            <a:endParaRPr lang="zh-CN" altLang="en-US" sz="3200" dirty="0">
              <a:latin typeface="Comic Sans MS" panose="030F0702030302020204" pitchFamily="66" charset="0"/>
            </a:endParaRPr>
          </a:p>
        </p:txBody>
      </p:sp>
      <p:sp>
        <p:nvSpPr>
          <p:cNvPr id="5" name="Rectangle 4"/>
          <p:cNvSpPr/>
          <p:nvPr/>
        </p:nvSpPr>
        <p:spPr>
          <a:xfrm>
            <a:off x="785611" y="5173680"/>
            <a:ext cx="1873876" cy="862334"/>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smtClean="0">
                <a:solidFill>
                  <a:srgbClr val="996633"/>
                </a:solidFill>
              </a:rPr>
              <a:t>brown</a:t>
            </a:r>
            <a:endParaRPr lang="zh-TW" altLang="en-US" sz="3600" dirty="0">
              <a:solidFill>
                <a:srgbClr val="996633"/>
              </a:solidFill>
            </a:endParaRPr>
          </a:p>
        </p:txBody>
      </p:sp>
      <p:sp>
        <p:nvSpPr>
          <p:cNvPr id="8" name="Rectangle 7"/>
          <p:cNvSpPr/>
          <p:nvPr/>
        </p:nvSpPr>
        <p:spPr>
          <a:xfrm>
            <a:off x="4976734" y="5173680"/>
            <a:ext cx="1614607" cy="862334"/>
          </a:xfrm>
          <a:prstGeom prst="rect">
            <a:avLst/>
          </a:prstGeom>
          <a:solidFill>
            <a:srgbClr val="00206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smtClean="0">
                <a:solidFill>
                  <a:schemeClr val="bg1"/>
                </a:solidFill>
              </a:rPr>
              <a:t>white</a:t>
            </a:r>
            <a:endParaRPr lang="zh-TW" altLang="en-US" sz="3600" dirty="0">
              <a:solidFill>
                <a:schemeClr val="bg1"/>
              </a:solidFill>
            </a:endParaRP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53</a:t>
            </a:fld>
            <a:endParaRPr lang="zh-CN" altLang="en-US"/>
          </a:p>
        </p:txBody>
      </p:sp>
      <p:sp>
        <p:nvSpPr>
          <p:cNvPr id="9" name="Footer Placeholder 8"/>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②</a:t>
            </a:r>
            <a:br>
              <a:rPr lang="zh-CN" altLang="en-US" b="1" dirty="0"/>
            </a:br>
            <a:endParaRPr lang="zh-CN" altLang="en-US"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9177" y="1455313"/>
            <a:ext cx="3915576" cy="3061269"/>
          </a:xfr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66913"/>
            <a:ext cx="4838157" cy="3638067"/>
          </a:xfrm>
          <a:prstGeom prst="rect">
            <a:avLst/>
          </a:prstGeom>
        </p:spPr>
      </p:pic>
      <p:sp>
        <p:nvSpPr>
          <p:cNvPr id="6" name="文本框 5"/>
          <p:cNvSpPr txBox="1"/>
          <p:nvPr/>
        </p:nvSpPr>
        <p:spPr>
          <a:xfrm>
            <a:off x="4572000" y="5022761"/>
            <a:ext cx="3612630" cy="923330"/>
          </a:xfrm>
          <a:prstGeom prst="rect">
            <a:avLst/>
          </a:prstGeom>
          <a:noFill/>
        </p:spPr>
        <p:txBody>
          <a:bodyPr wrap="square" rtlCol="0">
            <a:spAutoFit/>
          </a:bodyPr>
          <a:lstStyle/>
          <a:p>
            <a:pPr algn="ctr"/>
            <a:r>
              <a:rPr lang="en-US" altLang="zh-CN" sz="5400" dirty="0" smtClean="0">
                <a:latin typeface="Comic Sans MS" panose="030F0702030302020204" pitchFamily="66" charset="0"/>
              </a:rPr>
              <a:t>cow</a:t>
            </a:r>
            <a:r>
              <a:rPr lang="en-US" altLang="zh-CN" sz="5400" u="sng" dirty="0" smtClean="0">
                <a:latin typeface="Comic Sans MS" panose="030F0702030302020204" pitchFamily="66" charset="0"/>
              </a:rPr>
              <a:t>s</a:t>
            </a:r>
            <a:endParaRPr lang="zh-CN" altLang="en-US" sz="5400" u="sng" dirty="0">
              <a:latin typeface="Comic Sans MS" panose="030F0702030302020204" pitchFamily="66" charset="0"/>
            </a:endParaRPr>
          </a:p>
        </p:txBody>
      </p:sp>
      <p:sp>
        <p:nvSpPr>
          <p:cNvPr id="7" name="Rectangle 6"/>
          <p:cNvSpPr/>
          <p:nvPr/>
        </p:nvSpPr>
        <p:spPr>
          <a:xfrm>
            <a:off x="539645" y="5022761"/>
            <a:ext cx="4901784"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5400" dirty="0">
                <a:solidFill>
                  <a:schemeClr val="tx1"/>
                </a:solidFill>
              </a:rPr>
              <a:t>b</a:t>
            </a:r>
            <a:r>
              <a:rPr lang="en-US" altLang="zh-TW" sz="5400" dirty="0" smtClean="0">
                <a:solidFill>
                  <a:schemeClr val="tx1"/>
                </a:solidFill>
              </a:rPr>
              <a:t>lack</a:t>
            </a:r>
            <a:r>
              <a:rPr lang="en-US" altLang="zh-TW" sz="5400" dirty="0" smtClean="0"/>
              <a:t> </a:t>
            </a:r>
            <a:r>
              <a:rPr lang="en-US" altLang="zh-TW" sz="5400" dirty="0" smtClean="0">
                <a:solidFill>
                  <a:schemeClr val="tx1"/>
                </a:solidFill>
              </a:rPr>
              <a:t>and</a:t>
            </a:r>
            <a:r>
              <a:rPr lang="en-US" altLang="zh-TW" sz="5400" dirty="0" smtClean="0"/>
              <a:t> white</a:t>
            </a:r>
            <a:endParaRPr lang="zh-TW" altLang="en-US" sz="5400" dirty="0"/>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54</a:t>
            </a:fld>
            <a:endParaRPr lang="zh-CN" altLang="en-US"/>
          </a:p>
        </p:txBody>
      </p:sp>
      <p:sp>
        <p:nvSpPr>
          <p:cNvPr id="8" name="Footer Placeholder 7"/>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9257" y="1584101"/>
            <a:ext cx="4030931" cy="2926456"/>
          </a:xfrm>
          <a:prstGeom prst="rect">
            <a:avLst/>
          </a:prstGeom>
        </p:spPr>
      </p:pic>
      <p:sp>
        <p:nvSpPr>
          <p:cNvPr id="2" name="标题 1"/>
          <p:cNvSpPr>
            <a:spLocks noGrp="1"/>
          </p:cNvSpPr>
          <p:nvPr>
            <p:ph type="title"/>
          </p:nvPr>
        </p:nvSpPr>
        <p:spPr/>
        <p:txBody>
          <a:bodyPr/>
          <a:lstStyle/>
          <a:p>
            <a:r>
              <a:rPr lang="zh-CN" altLang="en-US" b="1" dirty="0"/>
              <a:t>③</a:t>
            </a:r>
            <a:br>
              <a:rPr lang="zh-CN" altLang="en-US" b="1" dirty="0"/>
            </a:br>
            <a:endParaRPr lang="zh-CN" altLang="en-US" dirty="0"/>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32" y="1584101"/>
            <a:ext cx="4653225" cy="2688128"/>
          </a:xfrm>
        </p:spPr>
      </p:pic>
      <p:sp>
        <p:nvSpPr>
          <p:cNvPr id="6" name="文本框 5"/>
          <p:cNvSpPr txBox="1"/>
          <p:nvPr/>
        </p:nvSpPr>
        <p:spPr>
          <a:xfrm>
            <a:off x="3424317" y="4855541"/>
            <a:ext cx="4109824" cy="1200329"/>
          </a:xfrm>
          <a:prstGeom prst="rect">
            <a:avLst/>
          </a:prstGeom>
          <a:noFill/>
        </p:spPr>
        <p:txBody>
          <a:bodyPr wrap="square" rtlCol="0">
            <a:spAutoFit/>
          </a:bodyPr>
          <a:lstStyle/>
          <a:p>
            <a:pPr algn="ctr"/>
            <a:r>
              <a:rPr lang="en-US" altLang="zh-CN" sz="7200" dirty="0" smtClean="0">
                <a:latin typeface="Comic Sans MS" panose="030F0702030302020204" pitchFamily="66" charset="0"/>
              </a:rPr>
              <a:t>pig</a:t>
            </a:r>
            <a:r>
              <a:rPr lang="en-US" altLang="zh-CN" sz="7200" u="sng" dirty="0" smtClean="0">
                <a:latin typeface="Comic Sans MS" panose="030F0702030302020204" pitchFamily="66" charset="0"/>
              </a:rPr>
              <a:t>s</a:t>
            </a:r>
            <a:endParaRPr lang="zh-CN" altLang="en-US" sz="7200" u="sng" dirty="0">
              <a:latin typeface="Comic Sans MS" panose="030F0702030302020204" pitchFamily="66" charset="0"/>
            </a:endParaRPr>
          </a:p>
        </p:txBody>
      </p:sp>
      <p:sp>
        <p:nvSpPr>
          <p:cNvPr id="3" name="TextBox 2"/>
          <p:cNvSpPr txBox="1"/>
          <p:nvPr/>
        </p:nvSpPr>
        <p:spPr>
          <a:xfrm>
            <a:off x="2579374" y="4937206"/>
            <a:ext cx="1689886" cy="1107996"/>
          </a:xfrm>
          <a:prstGeom prst="rect">
            <a:avLst/>
          </a:prstGeom>
          <a:noFill/>
        </p:spPr>
        <p:txBody>
          <a:bodyPr wrap="none" rtlCol="0">
            <a:spAutoFit/>
          </a:bodyPr>
          <a:lstStyle/>
          <a:p>
            <a:r>
              <a:rPr lang="en-US" altLang="zh-TW" sz="6600" dirty="0" smtClean="0">
                <a:solidFill>
                  <a:srgbClr val="FF66CC"/>
                </a:solidFill>
              </a:rPr>
              <a:t>pink</a:t>
            </a:r>
            <a:endParaRPr lang="zh-TW" altLang="en-US" sz="6600" dirty="0">
              <a:solidFill>
                <a:srgbClr val="FF66CC"/>
              </a:solidFill>
            </a:endParaRPr>
          </a:p>
        </p:txBody>
      </p:sp>
      <p:sp>
        <p:nvSpPr>
          <p:cNvPr id="7" name="Slide Number Placeholder 6"/>
          <p:cNvSpPr>
            <a:spLocks noGrp="1"/>
          </p:cNvSpPr>
          <p:nvPr>
            <p:ph type="sldNum" sz="quarter" idx="12"/>
          </p:nvPr>
        </p:nvSpPr>
        <p:spPr/>
        <p:txBody>
          <a:bodyPr/>
          <a:lstStyle/>
          <a:p>
            <a:fld id="{29AB1BDD-F861-4658-A081-C1BAF0DF1C4A}" type="slidenum">
              <a:rPr lang="zh-CN" altLang="en-US" smtClean="0"/>
              <a:t>55</a:t>
            </a:fld>
            <a:endParaRPr lang="zh-CN" altLang="en-US"/>
          </a:p>
        </p:txBody>
      </p:sp>
      <p:sp>
        <p:nvSpPr>
          <p:cNvPr id="8" name="Footer Placeholder 7"/>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④</a:t>
            </a:r>
            <a:br>
              <a:rPr lang="zh-CN" altLang="en-US" b="1" dirty="0"/>
            </a:br>
            <a:endParaRPr lang="zh-CN" altLang="en-US" dirty="0"/>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8042" y="1690689"/>
            <a:ext cx="4631772" cy="2970124"/>
          </a:xfr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9118" y="1577386"/>
            <a:ext cx="3616840" cy="3196730"/>
          </a:xfrm>
          <a:prstGeom prst="rect">
            <a:avLst/>
          </a:prstGeom>
        </p:spPr>
      </p:pic>
      <p:sp>
        <p:nvSpPr>
          <p:cNvPr id="6" name="文本框 5"/>
          <p:cNvSpPr txBox="1"/>
          <p:nvPr/>
        </p:nvSpPr>
        <p:spPr>
          <a:xfrm>
            <a:off x="4144633" y="5112912"/>
            <a:ext cx="3713841" cy="1200329"/>
          </a:xfrm>
          <a:prstGeom prst="rect">
            <a:avLst/>
          </a:prstGeom>
          <a:noFill/>
        </p:spPr>
        <p:txBody>
          <a:bodyPr wrap="square" rtlCol="0">
            <a:spAutoFit/>
          </a:bodyPr>
          <a:lstStyle/>
          <a:p>
            <a:pPr algn="ctr"/>
            <a:r>
              <a:rPr lang="en-US" altLang="zh-CN" sz="7200" dirty="0" smtClean="0">
                <a:latin typeface="Comic Sans MS" panose="030F0702030302020204" pitchFamily="66" charset="0"/>
              </a:rPr>
              <a:t>sheep</a:t>
            </a:r>
            <a:endParaRPr lang="zh-CN" altLang="en-US" sz="7200" dirty="0">
              <a:latin typeface="Comic Sans MS" panose="030F0702030302020204" pitchFamily="66" charset="0"/>
            </a:endParaRPr>
          </a:p>
        </p:txBody>
      </p:sp>
      <p:sp>
        <p:nvSpPr>
          <p:cNvPr id="3" name="Rectangle 2"/>
          <p:cNvSpPr/>
          <p:nvPr/>
        </p:nvSpPr>
        <p:spPr>
          <a:xfrm>
            <a:off x="1791219" y="5112912"/>
            <a:ext cx="2683239"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t>White</a:t>
            </a:r>
            <a:endParaRPr lang="zh-TW" altLang="en-US" sz="4400" dirty="0"/>
          </a:p>
        </p:txBody>
      </p:sp>
      <p:sp>
        <p:nvSpPr>
          <p:cNvPr id="7" name="Slide Number Placeholder 6"/>
          <p:cNvSpPr>
            <a:spLocks noGrp="1"/>
          </p:cNvSpPr>
          <p:nvPr>
            <p:ph type="sldNum" sz="quarter" idx="12"/>
          </p:nvPr>
        </p:nvSpPr>
        <p:spPr/>
        <p:txBody>
          <a:bodyPr/>
          <a:lstStyle/>
          <a:p>
            <a:fld id="{29AB1BDD-F861-4658-A081-C1BAF0DF1C4A}" type="slidenum">
              <a:rPr lang="zh-CN" altLang="en-US" smtClean="0"/>
              <a:t>56</a:t>
            </a:fld>
            <a:endParaRPr lang="zh-CN" altLang="en-US"/>
          </a:p>
        </p:txBody>
      </p:sp>
      <p:sp>
        <p:nvSpPr>
          <p:cNvPr id="8" name="Footer Placeholder 7"/>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⑤</a:t>
            </a:r>
            <a:br>
              <a:rPr lang="zh-CN" altLang="en-US" b="1" dirty="0"/>
            </a:br>
            <a:endParaRPr lang="zh-CN" altLang="en-US"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667" y="1345742"/>
            <a:ext cx="4953000" cy="3302000"/>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4317" y="1118197"/>
            <a:ext cx="3818016" cy="3757090"/>
          </a:xfrm>
          <a:prstGeom prst="rect">
            <a:avLst/>
          </a:prstGeom>
        </p:spPr>
      </p:pic>
      <p:sp>
        <p:nvSpPr>
          <p:cNvPr id="6" name="文本框 5"/>
          <p:cNvSpPr txBox="1"/>
          <p:nvPr/>
        </p:nvSpPr>
        <p:spPr>
          <a:xfrm>
            <a:off x="4287187" y="4875287"/>
            <a:ext cx="3462728" cy="1200329"/>
          </a:xfrm>
          <a:prstGeom prst="rect">
            <a:avLst/>
          </a:prstGeom>
          <a:noFill/>
        </p:spPr>
        <p:txBody>
          <a:bodyPr wrap="square" rtlCol="0">
            <a:spAutoFit/>
          </a:bodyPr>
          <a:lstStyle/>
          <a:p>
            <a:pPr algn="ctr"/>
            <a:r>
              <a:rPr lang="en-US" altLang="zh-CN" sz="7200" dirty="0" smtClean="0">
                <a:latin typeface="Comic Sans MS" panose="030F0702030302020204" pitchFamily="66" charset="0"/>
              </a:rPr>
              <a:t>horse</a:t>
            </a:r>
            <a:r>
              <a:rPr lang="en-US" altLang="zh-CN" sz="7200" u="sng" dirty="0" smtClean="0">
                <a:latin typeface="Comic Sans MS" panose="030F0702030302020204" pitchFamily="66" charset="0"/>
              </a:rPr>
              <a:t>s</a:t>
            </a:r>
            <a:endParaRPr lang="zh-CN" altLang="en-US" sz="7200" u="sng" dirty="0">
              <a:latin typeface="Comic Sans MS" panose="030F0702030302020204" pitchFamily="66" charset="0"/>
            </a:endParaRPr>
          </a:p>
        </p:txBody>
      </p:sp>
      <p:sp>
        <p:nvSpPr>
          <p:cNvPr id="3" name="TextBox 2"/>
          <p:cNvSpPr txBox="1"/>
          <p:nvPr/>
        </p:nvSpPr>
        <p:spPr>
          <a:xfrm>
            <a:off x="2203555" y="5013786"/>
            <a:ext cx="2278505" cy="1015663"/>
          </a:xfrm>
          <a:prstGeom prst="rect">
            <a:avLst/>
          </a:prstGeom>
          <a:noFill/>
        </p:spPr>
        <p:txBody>
          <a:bodyPr wrap="square" rtlCol="0">
            <a:spAutoFit/>
          </a:bodyPr>
          <a:lstStyle/>
          <a:p>
            <a:r>
              <a:rPr lang="en-US" altLang="zh-TW" sz="6000" dirty="0">
                <a:solidFill>
                  <a:srgbClr val="996633"/>
                </a:solidFill>
              </a:rPr>
              <a:t>b</a:t>
            </a:r>
            <a:r>
              <a:rPr lang="en-US" altLang="zh-TW" sz="6000" dirty="0" smtClean="0">
                <a:solidFill>
                  <a:srgbClr val="996633"/>
                </a:solidFill>
              </a:rPr>
              <a:t>rown </a:t>
            </a:r>
            <a:endParaRPr lang="zh-TW" altLang="en-US" sz="6000" dirty="0">
              <a:solidFill>
                <a:srgbClr val="996633"/>
              </a:solidFill>
            </a:endParaRPr>
          </a:p>
        </p:txBody>
      </p:sp>
      <p:sp>
        <p:nvSpPr>
          <p:cNvPr id="7" name="Slide Number Placeholder 6"/>
          <p:cNvSpPr>
            <a:spLocks noGrp="1"/>
          </p:cNvSpPr>
          <p:nvPr>
            <p:ph type="sldNum" sz="quarter" idx="12"/>
          </p:nvPr>
        </p:nvSpPr>
        <p:spPr/>
        <p:txBody>
          <a:bodyPr/>
          <a:lstStyle/>
          <a:p>
            <a:fld id="{29AB1BDD-F861-4658-A081-C1BAF0DF1C4A}" type="slidenum">
              <a:rPr lang="zh-CN" altLang="en-US" smtClean="0"/>
              <a:t>57</a:t>
            </a:fld>
            <a:endParaRPr lang="zh-CN" altLang="en-US"/>
          </a:p>
        </p:txBody>
      </p:sp>
      <p:sp>
        <p:nvSpPr>
          <p:cNvPr id="8" name="Footer Placeholder 7"/>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442400"/>
            <a:ext cx="7886700" cy="1325563"/>
          </a:xfrm>
        </p:spPr>
        <p:txBody>
          <a:bodyPr>
            <a:normAutofit/>
          </a:bodyPr>
          <a:lstStyle/>
          <a:p>
            <a:pPr algn="ctr"/>
            <a:r>
              <a:rPr lang="en-US" altLang="zh-CN" sz="4800" dirty="0" smtClean="0">
                <a:latin typeface="Comic Sans MS" panose="030F0702030302020204" pitchFamily="66" charset="0"/>
              </a:rPr>
              <a:t>Outing</a:t>
            </a:r>
            <a:r>
              <a:rPr lang="en-US" altLang="zh-CN" sz="4800" dirty="0">
                <a:latin typeface="Comic Sans MS" panose="030F0702030302020204" pitchFamily="66" charset="0"/>
              </a:rPr>
              <a:t>: </a:t>
            </a:r>
            <a:r>
              <a:rPr lang="en-US" altLang="zh-CN" sz="4800" dirty="0" smtClean="0">
                <a:latin typeface="Comic Sans MS" panose="030F0702030302020204" pitchFamily="66" charset="0"/>
              </a:rPr>
              <a:t>zoo</a:t>
            </a:r>
            <a:endParaRPr lang="zh-CN" altLang="en-US" sz="4800" dirty="0"/>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8140" y="1938892"/>
            <a:ext cx="5527720" cy="4137286"/>
          </a:xfrm>
        </p:spPr>
      </p:pic>
      <p:sp>
        <p:nvSpPr>
          <p:cNvPr id="3" name="Slide Number Placeholder 2"/>
          <p:cNvSpPr>
            <a:spLocks noGrp="1"/>
          </p:cNvSpPr>
          <p:nvPr>
            <p:ph type="sldNum" sz="quarter" idx="12"/>
          </p:nvPr>
        </p:nvSpPr>
        <p:spPr/>
        <p:txBody>
          <a:bodyPr/>
          <a:lstStyle/>
          <a:p>
            <a:fld id="{29AB1BDD-F861-4658-A081-C1BAF0DF1C4A}" type="slidenum">
              <a:rPr lang="zh-CN" altLang="en-US" smtClean="0"/>
              <a:t>58</a:t>
            </a:fld>
            <a:endParaRPr lang="zh-CN" altLang="en-US"/>
          </a:p>
        </p:txBody>
      </p:sp>
      <p:sp>
        <p:nvSpPr>
          <p:cNvPr id="5" name="Footer Placeholder 4"/>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9100" y="1292337"/>
            <a:ext cx="8249723" cy="1325563"/>
          </a:xfrm>
        </p:spPr>
        <p:txBody>
          <a:bodyPr>
            <a:normAutofit fontScale="90000"/>
          </a:bodyPr>
          <a:lstStyle/>
          <a:p>
            <a:pPr algn="ctr"/>
            <a:r>
              <a:rPr lang="en-US" altLang="zh-CN" sz="4900" dirty="0" smtClean="0">
                <a:latin typeface="Comic Sans MS" panose="030F0702030302020204" pitchFamily="66" charset="0"/>
              </a:rPr>
              <a:t>What animals can you see </a:t>
            </a:r>
            <a:br>
              <a:rPr lang="en-US" altLang="zh-CN" sz="4900" dirty="0" smtClean="0">
                <a:latin typeface="Comic Sans MS" panose="030F0702030302020204" pitchFamily="66" charset="0"/>
              </a:rPr>
            </a:br>
            <a:r>
              <a:rPr lang="en-US" altLang="zh-CN" sz="4900" dirty="0" smtClean="0">
                <a:latin typeface="Comic Sans MS" panose="030F0702030302020204" pitchFamily="66" charset="0"/>
              </a:rPr>
              <a:t>in a </a:t>
            </a:r>
            <a:r>
              <a:rPr lang="en-US" altLang="zh-CN" sz="4900" dirty="0" smtClean="0">
                <a:solidFill>
                  <a:srgbClr val="FF0000"/>
                </a:solidFill>
                <a:latin typeface="Comic Sans MS" panose="030F0702030302020204" pitchFamily="66" charset="0"/>
              </a:rPr>
              <a:t>zoo</a:t>
            </a:r>
            <a:r>
              <a:rPr lang="en-US" altLang="zh-CN" sz="4900" dirty="0" smtClean="0">
                <a:latin typeface="Comic Sans MS" panose="030F0702030302020204" pitchFamily="66" charset="0"/>
              </a:rPr>
              <a:t>?</a:t>
            </a:r>
            <a:endParaRPr lang="zh-CN" altLang="en-US" sz="4900" dirty="0">
              <a:latin typeface="Comic Sans MS" panose="030F0702030302020204" pitchFamily="66" charset="0"/>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0989" y="2965650"/>
            <a:ext cx="4308576" cy="3045832"/>
          </a:xfrm>
          <a:prstGeom prst="rect">
            <a:avLst/>
          </a:prstGeom>
        </p:spPr>
      </p:pic>
      <p:sp>
        <p:nvSpPr>
          <p:cNvPr id="3" name="Slide Number Placeholder 2"/>
          <p:cNvSpPr>
            <a:spLocks noGrp="1"/>
          </p:cNvSpPr>
          <p:nvPr>
            <p:ph type="sldNum" sz="quarter" idx="12"/>
          </p:nvPr>
        </p:nvSpPr>
        <p:spPr/>
        <p:txBody>
          <a:bodyPr/>
          <a:lstStyle/>
          <a:p>
            <a:fld id="{29AB1BDD-F861-4658-A081-C1BAF0DF1C4A}" type="slidenum">
              <a:rPr lang="zh-CN" altLang="en-US" smtClean="0"/>
              <a:t>59</a:t>
            </a:fld>
            <a:endParaRPr lang="zh-CN" altLang="en-US"/>
          </a:p>
        </p:txBody>
      </p:sp>
      <p:sp>
        <p:nvSpPr>
          <p:cNvPr id="5" name="Footer Placeholder 4"/>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2986902" y="981494"/>
            <a:ext cx="2618906" cy="3763001"/>
          </a:xfrm>
          <a:prstGeom prst="rect">
            <a:avLst/>
          </a:prstGeom>
        </p:spPr>
      </p:pic>
      <p:sp>
        <p:nvSpPr>
          <p:cNvPr id="2" name="标题 1"/>
          <p:cNvSpPr>
            <a:spLocks noGrp="1"/>
          </p:cNvSpPr>
          <p:nvPr>
            <p:ph type="title"/>
          </p:nvPr>
        </p:nvSpPr>
        <p:spPr>
          <a:xfrm>
            <a:off x="705922" y="4966136"/>
            <a:ext cx="7886700" cy="1325563"/>
          </a:xfrm>
        </p:spPr>
        <p:txBody>
          <a:bodyPr>
            <a:normAutofit/>
          </a:bodyPr>
          <a:lstStyle/>
          <a:p>
            <a:pPr algn="ctr"/>
            <a:r>
              <a:rPr lang="en-US" altLang="zh-CN" sz="7200" b="1" dirty="0" smtClean="0">
                <a:solidFill>
                  <a:srgbClr val="7030A0"/>
                </a:solidFill>
                <a:latin typeface="Comic Sans MS" panose="030F0702030302020204" pitchFamily="66" charset="0"/>
              </a:rPr>
              <a:t>purple</a:t>
            </a:r>
            <a:endParaRPr lang="zh-CN" altLang="en-US" sz="7200" b="1" dirty="0">
              <a:solidFill>
                <a:srgbClr val="7030A0"/>
              </a:solidFill>
              <a:latin typeface="Comic Sans MS" panose="030F0702030302020204" pitchFamily="66" charset="0"/>
            </a:endParaRPr>
          </a:p>
        </p:txBody>
      </p:sp>
      <p:pic>
        <p:nvPicPr>
          <p:cNvPr id="6" name="内容占位符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826" y="1352282"/>
            <a:ext cx="3021426" cy="3021426"/>
          </a:xfr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457" y="1149772"/>
            <a:ext cx="3705543" cy="3705543"/>
          </a:xfrm>
          <a:prstGeom prst="rect">
            <a:avLst/>
          </a:prstGeom>
        </p:spPr>
      </p:pic>
      <p:sp>
        <p:nvSpPr>
          <p:cNvPr id="5" name="Slide Number Placeholder 4"/>
          <p:cNvSpPr>
            <a:spLocks noGrp="1"/>
          </p:cNvSpPr>
          <p:nvPr>
            <p:ph type="sldNum" sz="quarter" idx="12"/>
          </p:nvPr>
        </p:nvSpPr>
        <p:spPr/>
        <p:txBody>
          <a:bodyPr/>
          <a:lstStyle/>
          <a:p>
            <a:fld id="{29AB1BDD-F861-4658-A081-C1BAF0DF1C4A}" type="slidenum">
              <a:rPr lang="zh-CN" altLang="en-US" smtClean="0"/>
              <a:t>6</a:t>
            </a:fld>
            <a:endParaRPr lang="zh-CN" altLang="en-US"/>
          </a:p>
        </p:txBody>
      </p:sp>
      <p:sp>
        <p:nvSpPr>
          <p:cNvPr id="7" name="Footer Placeholder 6"/>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351" y="270454"/>
            <a:ext cx="7644983" cy="6061915"/>
          </a:xfrm>
        </p:spPr>
      </p:pic>
      <p:sp>
        <p:nvSpPr>
          <p:cNvPr id="6" name="文本框 5"/>
          <p:cNvSpPr txBox="1"/>
          <p:nvPr/>
        </p:nvSpPr>
        <p:spPr>
          <a:xfrm>
            <a:off x="6430852" y="2282786"/>
            <a:ext cx="914400" cy="646331"/>
          </a:xfrm>
          <a:prstGeom prst="rect">
            <a:avLst/>
          </a:prstGeom>
          <a:solidFill>
            <a:schemeClr val="accent1">
              <a:lumMod val="60000"/>
              <a:lumOff val="40000"/>
            </a:schemeClr>
          </a:solidFill>
        </p:spPr>
        <p:txBody>
          <a:bodyPr wrap="square" rtlCol="0">
            <a:spAutoFit/>
          </a:bodyPr>
          <a:lstStyle/>
          <a:p>
            <a:endParaRPr lang="en-US" altLang="zh-CN" dirty="0" smtClean="0"/>
          </a:p>
          <a:p>
            <a:endParaRPr lang="zh-CN" altLang="en-US" dirty="0"/>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8918" y="2075707"/>
            <a:ext cx="1060488" cy="1060488"/>
          </a:xfrm>
          <a:prstGeom prst="rect">
            <a:avLst/>
          </a:prstGeom>
        </p:spPr>
      </p:pic>
      <p:sp>
        <p:nvSpPr>
          <p:cNvPr id="7" name="文本框 6"/>
          <p:cNvSpPr txBox="1"/>
          <p:nvPr/>
        </p:nvSpPr>
        <p:spPr>
          <a:xfrm>
            <a:off x="4546242" y="3301412"/>
            <a:ext cx="476519" cy="369332"/>
          </a:xfrm>
          <a:prstGeom prst="rect">
            <a:avLst/>
          </a:prstGeom>
          <a:solidFill>
            <a:schemeClr val="accent1">
              <a:lumMod val="60000"/>
              <a:lumOff val="40000"/>
            </a:schemeClr>
          </a:solidFill>
        </p:spPr>
        <p:txBody>
          <a:bodyPr wrap="square" rtlCol="0">
            <a:spAutoFit/>
          </a:bodyPr>
          <a:lstStyle/>
          <a:p>
            <a:endParaRPr lang="en-US" altLang="zh-CN" dirty="0" smtClean="0"/>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6322" y="3301412"/>
            <a:ext cx="656439" cy="649958"/>
          </a:xfrm>
          <a:prstGeom prst="rect">
            <a:avLst/>
          </a:prstGeom>
        </p:spPr>
      </p:pic>
      <p:sp>
        <p:nvSpPr>
          <p:cNvPr id="9" name="矩形 8"/>
          <p:cNvSpPr/>
          <p:nvPr/>
        </p:nvSpPr>
        <p:spPr>
          <a:xfrm>
            <a:off x="3737228" y="5833087"/>
            <a:ext cx="957313" cy="1015663"/>
          </a:xfrm>
          <a:prstGeom prst="rect">
            <a:avLst/>
          </a:prstGeom>
        </p:spPr>
        <p:txBody>
          <a:bodyPr wrap="none">
            <a:spAutoFit/>
          </a:bodyPr>
          <a:lstStyle/>
          <a:p>
            <a:r>
              <a:rPr lang="zh-CN" altLang="en-US" sz="6000" b="1" dirty="0">
                <a:solidFill>
                  <a:srgbClr val="FF0000"/>
                </a:solidFill>
                <a:latin typeface="Comic Sans MS" panose="030F0702030302020204" pitchFamily="66" charset="0"/>
              </a:rPr>
              <a:t>①</a:t>
            </a:r>
            <a:endParaRPr lang="zh-CN" altLang="en-US" sz="6000" dirty="0">
              <a:solidFill>
                <a:srgbClr val="FF0000"/>
              </a:solidFill>
            </a:endParaRPr>
          </a:p>
        </p:txBody>
      </p:sp>
      <p:sp>
        <p:nvSpPr>
          <p:cNvPr id="10" name="矩形 9"/>
          <p:cNvSpPr/>
          <p:nvPr/>
        </p:nvSpPr>
        <p:spPr>
          <a:xfrm>
            <a:off x="4591230" y="3813747"/>
            <a:ext cx="957313" cy="1015663"/>
          </a:xfrm>
          <a:prstGeom prst="rect">
            <a:avLst/>
          </a:prstGeom>
        </p:spPr>
        <p:txBody>
          <a:bodyPr wrap="none">
            <a:spAutoFit/>
          </a:bodyPr>
          <a:lstStyle/>
          <a:p>
            <a:r>
              <a:rPr lang="zh-CN" altLang="en-US" sz="6000" b="1" dirty="0">
                <a:solidFill>
                  <a:srgbClr val="FF0000"/>
                </a:solidFill>
              </a:rPr>
              <a:t>②</a:t>
            </a:r>
            <a:endParaRPr lang="zh-CN" altLang="en-US" sz="6000" dirty="0">
              <a:solidFill>
                <a:srgbClr val="FF0000"/>
              </a:solidFill>
            </a:endParaRPr>
          </a:p>
        </p:txBody>
      </p:sp>
      <p:sp>
        <p:nvSpPr>
          <p:cNvPr id="11" name="矩形 10"/>
          <p:cNvSpPr/>
          <p:nvPr/>
        </p:nvSpPr>
        <p:spPr>
          <a:xfrm>
            <a:off x="4784501" y="0"/>
            <a:ext cx="957313" cy="1015663"/>
          </a:xfrm>
          <a:prstGeom prst="rect">
            <a:avLst/>
          </a:prstGeom>
        </p:spPr>
        <p:txBody>
          <a:bodyPr wrap="none">
            <a:spAutoFit/>
          </a:bodyPr>
          <a:lstStyle/>
          <a:p>
            <a:r>
              <a:rPr lang="zh-CN" altLang="en-US" sz="6000" b="1" dirty="0">
                <a:solidFill>
                  <a:srgbClr val="FF0000"/>
                </a:solidFill>
              </a:rPr>
              <a:t>③</a:t>
            </a:r>
            <a:endParaRPr lang="zh-CN" altLang="en-US" sz="6000" dirty="0">
              <a:solidFill>
                <a:srgbClr val="FF0000"/>
              </a:solidFill>
            </a:endParaRPr>
          </a:p>
        </p:txBody>
      </p:sp>
      <p:sp>
        <p:nvSpPr>
          <p:cNvPr id="12" name="矩形 11"/>
          <p:cNvSpPr/>
          <p:nvPr/>
        </p:nvSpPr>
        <p:spPr>
          <a:xfrm>
            <a:off x="7362286" y="2253172"/>
            <a:ext cx="957313" cy="1015663"/>
          </a:xfrm>
          <a:prstGeom prst="rect">
            <a:avLst/>
          </a:prstGeom>
        </p:spPr>
        <p:txBody>
          <a:bodyPr wrap="none">
            <a:spAutoFit/>
          </a:bodyPr>
          <a:lstStyle/>
          <a:p>
            <a:r>
              <a:rPr lang="zh-CN" altLang="en-US" sz="6000" b="1" dirty="0">
                <a:solidFill>
                  <a:srgbClr val="FF0000"/>
                </a:solidFill>
              </a:rPr>
              <a:t>④</a:t>
            </a:r>
            <a:endParaRPr lang="zh-CN" altLang="en-US" sz="6000" dirty="0">
              <a:solidFill>
                <a:srgbClr val="FF0000"/>
              </a:solidFill>
            </a:endParaRPr>
          </a:p>
        </p:txBody>
      </p:sp>
      <p:sp>
        <p:nvSpPr>
          <p:cNvPr id="13" name="矩形 12"/>
          <p:cNvSpPr/>
          <p:nvPr/>
        </p:nvSpPr>
        <p:spPr>
          <a:xfrm>
            <a:off x="5401067" y="3013245"/>
            <a:ext cx="957313" cy="1015663"/>
          </a:xfrm>
          <a:prstGeom prst="rect">
            <a:avLst/>
          </a:prstGeom>
        </p:spPr>
        <p:txBody>
          <a:bodyPr wrap="none">
            <a:spAutoFit/>
          </a:bodyPr>
          <a:lstStyle/>
          <a:p>
            <a:r>
              <a:rPr lang="zh-CN" altLang="en-US" sz="6000" b="1" dirty="0">
                <a:solidFill>
                  <a:srgbClr val="FF0000"/>
                </a:solidFill>
              </a:rPr>
              <a:t>⑤</a:t>
            </a:r>
          </a:p>
        </p:txBody>
      </p:sp>
      <p:sp>
        <p:nvSpPr>
          <p:cNvPr id="2" name="Slide Number Placeholder 1"/>
          <p:cNvSpPr>
            <a:spLocks noGrp="1"/>
          </p:cNvSpPr>
          <p:nvPr>
            <p:ph type="sldNum" sz="quarter" idx="12"/>
          </p:nvPr>
        </p:nvSpPr>
        <p:spPr/>
        <p:txBody>
          <a:bodyPr/>
          <a:lstStyle/>
          <a:p>
            <a:fld id="{29AB1BDD-F861-4658-A081-C1BAF0DF1C4A}" type="slidenum">
              <a:rPr lang="zh-CN" altLang="en-US" smtClean="0"/>
              <a:t>60</a:t>
            </a:fld>
            <a:endParaRPr lang="zh-CN" altLang="en-US"/>
          </a:p>
        </p:txBody>
      </p:sp>
      <p:sp>
        <p:nvSpPr>
          <p:cNvPr id="3" name="Footer Placeholder 2"/>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283" y="984740"/>
            <a:ext cx="4721243" cy="4206497"/>
          </a:xfrm>
        </p:spPr>
      </p:pic>
      <p:pic>
        <p:nvPicPr>
          <p:cNvPr id="5" name="图片 4"/>
          <p:cNvPicPr>
            <a:picLocks noChangeAspect="1"/>
          </p:cNvPicPr>
          <p:nvPr/>
        </p:nvPicPr>
        <p:blipFill>
          <a:blip r:embed="rId3"/>
          <a:stretch>
            <a:fillRect/>
          </a:stretch>
        </p:blipFill>
        <p:spPr>
          <a:xfrm>
            <a:off x="4776113" y="984740"/>
            <a:ext cx="4058572" cy="3713341"/>
          </a:xfrm>
          <a:prstGeom prst="rect">
            <a:avLst/>
          </a:prstGeom>
        </p:spPr>
      </p:pic>
      <p:sp>
        <p:nvSpPr>
          <p:cNvPr id="2" name="标题 1"/>
          <p:cNvSpPr>
            <a:spLocks noGrp="1"/>
          </p:cNvSpPr>
          <p:nvPr>
            <p:ph type="title"/>
          </p:nvPr>
        </p:nvSpPr>
        <p:spPr>
          <a:xfrm>
            <a:off x="577134" y="152333"/>
            <a:ext cx="7886700" cy="1325563"/>
          </a:xfrm>
        </p:spPr>
        <p:txBody>
          <a:bodyPr/>
          <a:lstStyle/>
          <a:p>
            <a:r>
              <a:rPr lang="zh-CN" altLang="en-US" b="1" dirty="0">
                <a:latin typeface="Comic Sans MS" panose="030F0702030302020204" pitchFamily="66" charset="0"/>
              </a:rPr>
              <a:t>①</a:t>
            </a:r>
            <a:endParaRPr lang="zh-CN" altLang="en-US" dirty="0"/>
          </a:p>
        </p:txBody>
      </p:sp>
      <p:sp>
        <p:nvSpPr>
          <p:cNvPr id="6" name="文本框 5"/>
          <p:cNvSpPr txBox="1"/>
          <p:nvPr/>
        </p:nvSpPr>
        <p:spPr>
          <a:xfrm>
            <a:off x="3876540" y="5173732"/>
            <a:ext cx="4444403" cy="1200329"/>
          </a:xfrm>
          <a:prstGeom prst="rect">
            <a:avLst/>
          </a:prstGeom>
          <a:noFill/>
        </p:spPr>
        <p:txBody>
          <a:bodyPr wrap="square" rtlCol="0">
            <a:spAutoFit/>
          </a:bodyPr>
          <a:lstStyle/>
          <a:p>
            <a:pPr algn="ctr"/>
            <a:r>
              <a:rPr lang="en-US" altLang="zh-CN" sz="7200" dirty="0" smtClean="0">
                <a:latin typeface="Comic Sans MS" panose="030F0702030302020204" pitchFamily="66" charset="0"/>
              </a:rPr>
              <a:t>elephant</a:t>
            </a:r>
            <a:r>
              <a:rPr lang="en-US" altLang="zh-CN" sz="7200" u="sng" dirty="0" smtClean="0">
                <a:latin typeface="Comic Sans MS" panose="030F0702030302020204" pitchFamily="66" charset="0"/>
              </a:rPr>
              <a:t>s</a:t>
            </a:r>
            <a:endParaRPr lang="zh-CN" altLang="en-US" sz="7200" u="sng" dirty="0">
              <a:latin typeface="Comic Sans MS" panose="030F0702030302020204" pitchFamily="66" charset="0"/>
            </a:endParaRPr>
          </a:p>
        </p:txBody>
      </p:sp>
      <p:sp>
        <p:nvSpPr>
          <p:cNvPr id="3" name="文本框 2"/>
          <p:cNvSpPr txBox="1"/>
          <p:nvPr/>
        </p:nvSpPr>
        <p:spPr>
          <a:xfrm>
            <a:off x="2110186" y="5173732"/>
            <a:ext cx="1972416" cy="1107996"/>
          </a:xfrm>
          <a:prstGeom prst="rect">
            <a:avLst/>
          </a:prstGeom>
          <a:noFill/>
        </p:spPr>
        <p:txBody>
          <a:bodyPr wrap="square" rtlCol="0">
            <a:spAutoFit/>
          </a:bodyPr>
          <a:lstStyle/>
          <a:p>
            <a:r>
              <a:rPr lang="en-US" altLang="zh-CN" sz="6600" b="1" dirty="0" smtClean="0">
                <a:solidFill>
                  <a:schemeClr val="bg1">
                    <a:lumMod val="50000"/>
                  </a:schemeClr>
                </a:solidFill>
              </a:rPr>
              <a:t>grey</a:t>
            </a:r>
            <a:endParaRPr lang="zh-CN" altLang="en-US" sz="6600" b="1" dirty="0">
              <a:solidFill>
                <a:schemeClr val="bg1">
                  <a:lumMod val="50000"/>
                </a:schemeClr>
              </a:solidFill>
            </a:endParaRPr>
          </a:p>
        </p:txBody>
      </p:sp>
      <p:sp>
        <p:nvSpPr>
          <p:cNvPr id="7" name="Slide Number Placeholder 6"/>
          <p:cNvSpPr>
            <a:spLocks noGrp="1"/>
          </p:cNvSpPr>
          <p:nvPr>
            <p:ph type="sldNum" sz="quarter" idx="12"/>
          </p:nvPr>
        </p:nvSpPr>
        <p:spPr/>
        <p:txBody>
          <a:bodyPr/>
          <a:lstStyle/>
          <a:p>
            <a:fld id="{29AB1BDD-F861-4658-A081-C1BAF0DF1C4A}" type="slidenum">
              <a:rPr lang="zh-CN" altLang="en-US" smtClean="0"/>
              <a:t>61</a:t>
            </a:fld>
            <a:endParaRPr lang="zh-CN" altLang="en-US"/>
          </a:p>
        </p:txBody>
      </p:sp>
      <p:sp>
        <p:nvSpPr>
          <p:cNvPr id="8" name="Footer Placeholder 7"/>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0920" y="171943"/>
            <a:ext cx="7886700" cy="1325563"/>
          </a:xfrm>
        </p:spPr>
        <p:txBody>
          <a:bodyPr/>
          <a:lstStyle/>
          <a:p>
            <a:r>
              <a:rPr lang="zh-CN" altLang="en-US" b="1" dirty="0"/>
              <a:t>②</a:t>
            </a:r>
            <a:endParaRPr lang="zh-CN" altLang="en-US" dirty="0"/>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743" y="1635616"/>
            <a:ext cx="4641402" cy="2609515"/>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290" y="1738647"/>
            <a:ext cx="3515638" cy="2790189"/>
          </a:xfrm>
          <a:prstGeom prst="rect">
            <a:avLst/>
          </a:prstGeom>
        </p:spPr>
      </p:pic>
      <p:sp>
        <p:nvSpPr>
          <p:cNvPr id="6" name="文本框 5"/>
          <p:cNvSpPr txBox="1"/>
          <p:nvPr/>
        </p:nvSpPr>
        <p:spPr>
          <a:xfrm>
            <a:off x="3825025" y="4994821"/>
            <a:ext cx="4117660" cy="1200329"/>
          </a:xfrm>
          <a:prstGeom prst="rect">
            <a:avLst/>
          </a:prstGeom>
          <a:noFill/>
        </p:spPr>
        <p:txBody>
          <a:bodyPr wrap="square" rtlCol="0">
            <a:spAutoFit/>
          </a:bodyPr>
          <a:lstStyle/>
          <a:p>
            <a:pPr algn="ctr"/>
            <a:r>
              <a:rPr lang="en-US" altLang="zh-CN" sz="7200" dirty="0" smtClean="0">
                <a:latin typeface="Comic Sans MS" panose="030F0702030302020204" pitchFamily="66" charset="0"/>
              </a:rPr>
              <a:t>lion</a:t>
            </a:r>
            <a:r>
              <a:rPr lang="en-US" altLang="zh-CN" sz="7200" u="sng" dirty="0" smtClean="0">
                <a:latin typeface="Comic Sans MS" panose="030F0702030302020204" pitchFamily="66" charset="0"/>
              </a:rPr>
              <a:t>s</a:t>
            </a:r>
            <a:endParaRPr lang="zh-CN" altLang="en-US" sz="7200" u="sng" dirty="0">
              <a:latin typeface="Comic Sans MS" panose="030F0702030302020204" pitchFamily="66" charset="0"/>
            </a:endParaRPr>
          </a:p>
        </p:txBody>
      </p:sp>
      <p:sp>
        <p:nvSpPr>
          <p:cNvPr id="7" name="TextBox 2"/>
          <p:cNvSpPr txBox="1"/>
          <p:nvPr/>
        </p:nvSpPr>
        <p:spPr>
          <a:xfrm>
            <a:off x="2463444" y="5087155"/>
            <a:ext cx="2278505" cy="1015663"/>
          </a:xfrm>
          <a:prstGeom prst="rect">
            <a:avLst/>
          </a:prstGeom>
          <a:noFill/>
        </p:spPr>
        <p:txBody>
          <a:bodyPr wrap="square" rtlCol="0">
            <a:spAutoFit/>
          </a:bodyPr>
          <a:lstStyle/>
          <a:p>
            <a:r>
              <a:rPr lang="en-US" altLang="zh-TW" sz="6000" dirty="0">
                <a:solidFill>
                  <a:srgbClr val="996633"/>
                </a:solidFill>
              </a:rPr>
              <a:t>b</a:t>
            </a:r>
            <a:r>
              <a:rPr lang="en-US" altLang="zh-TW" sz="6000" dirty="0" smtClean="0">
                <a:solidFill>
                  <a:srgbClr val="996633"/>
                </a:solidFill>
              </a:rPr>
              <a:t>rown </a:t>
            </a:r>
            <a:endParaRPr lang="zh-TW" altLang="en-US" sz="6000" dirty="0">
              <a:solidFill>
                <a:srgbClr val="996633"/>
              </a:solidFill>
            </a:endParaRP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62</a:t>
            </a:fld>
            <a:endParaRPr lang="zh-CN" altLang="en-US"/>
          </a:p>
        </p:txBody>
      </p:sp>
      <p:sp>
        <p:nvSpPr>
          <p:cNvPr id="8" name="Footer Placeholder 7"/>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6830" y="274974"/>
            <a:ext cx="7886700" cy="1325563"/>
          </a:xfrm>
        </p:spPr>
        <p:txBody>
          <a:bodyPr/>
          <a:lstStyle/>
          <a:p>
            <a:r>
              <a:rPr lang="zh-CN" altLang="en-US" b="1" dirty="0"/>
              <a:t>③</a:t>
            </a:r>
            <a:endParaRPr lang="zh-CN" altLang="en-US" dirty="0"/>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7714" y="1600537"/>
            <a:ext cx="4044742" cy="2895308"/>
          </a:xfr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486" y="1206880"/>
            <a:ext cx="2635376" cy="3682622"/>
          </a:xfrm>
          <a:prstGeom prst="rect">
            <a:avLst/>
          </a:prstGeom>
        </p:spPr>
      </p:pic>
      <p:sp>
        <p:nvSpPr>
          <p:cNvPr id="7" name="文本框 6"/>
          <p:cNvSpPr txBox="1"/>
          <p:nvPr/>
        </p:nvSpPr>
        <p:spPr>
          <a:xfrm>
            <a:off x="5761015" y="5066744"/>
            <a:ext cx="2854317" cy="1200329"/>
          </a:xfrm>
          <a:prstGeom prst="rect">
            <a:avLst/>
          </a:prstGeom>
          <a:noFill/>
        </p:spPr>
        <p:txBody>
          <a:bodyPr wrap="square" rtlCol="0">
            <a:spAutoFit/>
          </a:bodyPr>
          <a:lstStyle/>
          <a:p>
            <a:pPr algn="ctr"/>
            <a:r>
              <a:rPr lang="en-US" altLang="zh-CN" sz="7200" dirty="0" smtClean="0">
                <a:latin typeface="Comic Sans MS" panose="030F0702030302020204" pitchFamily="66" charset="0"/>
              </a:rPr>
              <a:t>tiger</a:t>
            </a:r>
            <a:r>
              <a:rPr lang="en-US" altLang="zh-CN" sz="7200" u="sng" dirty="0" smtClean="0">
                <a:latin typeface="Comic Sans MS" panose="030F0702030302020204" pitchFamily="66" charset="0"/>
              </a:rPr>
              <a:t>s</a:t>
            </a:r>
            <a:endParaRPr lang="zh-CN" altLang="en-US" sz="7200" u="sng" dirty="0">
              <a:latin typeface="Comic Sans MS" panose="030F0702030302020204" pitchFamily="66" charset="0"/>
            </a:endParaRPr>
          </a:p>
        </p:txBody>
      </p:sp>
      <p:sp>
        <p:nvSpPr>
          <p:cNvPr id="3" name="文本框 2"/>
          <p:cNvSpPr txBox="1"/>
          <p:nvPr/>
        </p:nvSpPr>
        <p:spPr>
          <a:xfrm>
            <a:off x="103031" y="5205244"/>
            <a:ext cx="5653825" cy="923330"/>
          </a:xfrm>
          <a:prstGeom prst="rect">
            <a:avLst/>
          </a:prstGeom>
          <a:solidFill>
            <a:schemeClr val="accent1"/>
          </a:solidFill>
        </p:spPr>
        <p:txBody>
          <a:bodyPr wrap="square" rtlCol="0">
            <a:spAutoFit/>
          </a:bodyPr>
          <a:lstStyle/>
          <a:p>
            <a:r>
              <a:rPr lang="en-US" altLang="zh-CN" sz="5400" b="1" dirty="0" smtClean="0">
                <a:solidFill>
                  <a:srgbClr val="FF6600"/>
                </a:solidFill>
              </a:rPr>
              <a:t>orange</a:t>
            </a:r>
            <a:r>
              <a:rPr lang="zh-CN" altLang="en-US" sz="5400" dirty="0" smtClean="0"/>
              <a:t> </a:t>
            </a:r>
            <a:r>
              <a:rPr lang="en-US" altLang="zh-CN" sz="5400" dirty="0" smtClean="0"/>
              <a:t>and black</a:t>
            </a:r>
            <a:endParaRPr lang="zh-CN" altLang="en-US" sz="5400" b="1" dirty="0">
              <a:solidFill>
                <a:srgbClr val="FF6600"/>
              </a:solidFill>
            </a:endParaRPr>
          </a:p>
        </p:txBody>
      </p:sp>
      <p:sp>
        <p:nvSpPr>
          <p:cNvPr id="5" name="Slide Number Placeholder 4"/>
          <p:cNvSpPr>
            <a:spLocks noGrp="1"/>
          </p:cNvSpPr>
          <p:nvPr>
            <p:ph type="sldNum" sz="quarter" idx="12"/>
          </p:nvPr>
        </p:nvSpPr>
        <p:spPr/>
        <p:txBody>
          <a:bodyPr/>
          <a:lstStyle/>
          <a:p>
            <a:fld id="{29AB1BDD-F861-4658-A081-C1BAF0DF1C4A}" type="slidenum">
              <a:rPr lang="zh-CN" altLang="en-US" smtClean="0"/>
              <a:t>63</a:t>
            </a:fld>
            <a:endParaRPr lang="zh-CN" altLang="en-US"/>
          </a:p>
        </p:txBody>
      </p:sp>
      <p:sp>
        <p:nvSpPr>
          <p:cNvPr id="8" name="Footer Placeholder 7"/>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7889" y="0"/>
            <a:ext cx="7886700" cy="1325563"/>
          </a:xfrm>
        </p:spPr>
        <p:txBody>
          <a:bodyPr/>
          <a:lstStyle/>
          <a:p>
            <a:r>
              <a:rPr lang="zh-CN" altLang="en-US" b="1" dirty="0"/>
              <a:t>④</a:t>
            </a:r>
            <a:endParaRPr lang="zh-CN" altLang="en-US"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1086" y="662781"/>
            <a:ext cx="3263503" cy="4351338"/>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128" y="933450"/>
            <a:ext cx="3810000" cy="3810000"/>
          </a:xfrm>
          <a:prstGeom prst="rect">
            <a:avLst/>
          </a:prstGeom>
        </p:spPr>
      </p:pic>
      <p:sp>
        <p:nvSpPr>
          <p:cNvPr id="6" name="文本框 5"/>
          <p:cNvSpPr txBox="1"/>
          <p:nvPr/>
        </p:nvSpPr>
        <p:spPr>
          <a:xfrm>
            <a:off x="4781926" y="5208905"/>
            <a:ext cx="4465105" cy="1200329"/>
          </a:xfrm>
          <a:prstGeom prst="rect">
            <a:avLst/>
          </a:prstGeom>
          <a:noFill/>
        </p:spPr>
        <p:txBody>
          <a:bodyPr wrap="square" rtlCol="0">
            <a:spAutoFit/>
          </a:bodyPr>
          <a:lstStyle/>
          <a:p>
            <a:pPr algn="ctr"/>
            <a:r>
              <a:rPr lang="en-US" altLang="zh-CN" sz="7200" dirty="0" smtClean="0">
                <a:latin typeface="Comic Sans MS" panose="030F0702030302020204" pitchFamily="66" charset="0"/>
              </a:rPr>
              <a:t>giraffe</a:t>
            </a:r>
            <a:r>
              <a:rPr lang="en-US" altLang="zh-CN" sz="7200" u="sng" dirty="0" smtClean="0">
                <a:latin typeface="Comic Sans MS" panose="030F0702030302020204" pitchFamily="66" charset="0"/>
              </a:rPr>
              <a:t>s</a:t>
            </a:r>
            <a:endParaRPr lang="zh-CN" altLang="en-US" sz="7200" u="sng" dirty="0">
              <a:latin typeface="Comic Sans MS" panose="030F0702030302020204" pitchFamily="66" charset="0"/>
            </a:endParaRPr>
          </a:p>
        </p:txBody>
      </p:sp>
      <p:sp>
        <p:nvSpPr>
          <p:cNvPr id="7" name="TextBox 2"/>
          <p:cNvSpPr txBox="1"/>
          <p:nvPr/>
        </p:nvSpPr>
        <p:spPr>
          <a:xfrm>
            <a:off x="0" y="5347404"/>
            <a:ext cx="5009882" cy="923330"/>
          </a:xfrm>
          <a:prstGeom prst="rect">
            <a:avLst/>
          </a:prstGeom>
          <a:solidFill>
            <a:schemeClr val="accent1"/>
          </a:solidFill>
        </p:spPr>
        <p:txBody>
          <a:bodyPr wrap="square" rtlCol="0">
            <a:spAutoFit/>
          </a:bodyPr>
          <a:lstStyle/>
          <a:p>
            <a:r>
              <a:rPr lang="en-US" altLang="zh-TW" sz="5200" dirty="0" smtClean="0">
                <a:solidFill>
                  <a:srgbClr val="FFFF00"/>
                </a:solidFill>
              </a:rPr>
              <a:t>yellow</a:t>
            </a:r>
            <a:r>
              <a:rPr lang="en-US" altLang="zh-TW" sz="5200" dirty="0" smtClean="0">
                <a:solidFill>
                  <a:srgbClr val="996633"/>
                </a:solidFill>
              </a:rPr>
              <a:t> </a:t>
            </a:r>
            <a:r>
              <a:rPr lang="en-US" altLang="zh-TW" sz="5200" dirty="0" smtClean="0"/>
              <a:t>and</a:t>
            </a:r>
            <a:r>
              <a:rPr lang="en-US" altLang="zh-TW" sz="5200" dirty="0" smtClean="0">
                <a:solidFill>
                  <a:srgbClr val="996633"/>
                </a:solidFill>
              </a:rPr>
              <a:t> brown </a:t>
            </a:r>
            <a:endParaRPr lang="zh-TW" altLang="en-US" sz="5200" dirty="0">
              <a:solidFill>
                <a:srgbClr val="996633"/>
              </a:solidFill>
            </a:endParaRP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64</a:t>
            </a:fld>
            <a:endParaRPr lang="zh-CN" altLang="en-US"/>
          </a:p>
        </p:txBody>
      </p:sp>
      <p:sp>
        <p:nvSpPr>
          <p:cNvPr id="8" name="Footer Placeholder 7"/>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5010" y="0"/>
            <a:ext cx="7886700" cy="1325563"/>
          </a:xfrm>
        </p:spPr>
        <p:txBody>
          <a:bodyPr/>
          <a:lstStyle/>
          <a:p>
            <a:r>
              <a:rPr lang="zh-CN" altLang="en-US" b="1" dirty="0"/>
              <a:t>⑤</a:t>
            </a:r>
            <a:endParaRPr lang="zh-CN" altLang="en-US" dirty="0"/>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1077" y="655860"/>
            <a:ext cx="3250633" cy="4477913"/>
          </a:xfr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790" y="757997"/>
            <a:ext cx="3810000" cy="3810000"/>
          </a:xfrm>
          <a:prstGeom prst="rect">
            <a:avLst/>
          </a:prstGeom>
        </p:spPr>
      </p:pic>
      <p:sp>
        <p:nvSpPr>
          <p:cNvPr id="7" name="文本框 6"/>
          <p:cNvSpPr txBox="1"/>
          <p:nvPr/>
        </p:nvSpPr>
        <p:spPr>
          <a:xfrm>
            <a:off x="4108360" y="5189468"/>
            <a:ext cx="4176080" cy="1200329"/>
          </a:xfrm>
          <a:prstGeom prst="rect">
            <a:avLst/>
          </a:prstGeom>
          <a:noFill/>
        </p:spPr>
        <p:txBody>
          <a:bodyPr wrap="square" rtlCol="0">
            <a:spAutoFit/>
          </a:bodyPr>
          <a:lstStyle/>
          <a:p>
            <a:pPr algn="ctr"/>
            <a:r>
              <a:rPr lang="en-US" altLang="zh-CN" sz="7200" dirty="0" smtClean="0">
                <a:latin typeface="Comic Sans MS" panose="030F0702030302020204" pitchFamily="66" charset="0"/>
              </a:rPr>
              <a:t>monkey</a:t>
            </a:r>
            <a:r>
              <a:rPr lang="en-US" altLang="zh-CN" sz="7200" u="sng" dirty="0" smtClean="0">
                <a:latin typeface="Comic Sans MS" panose="030F0702030302020204" pitchFamily="66" charset="0"/>
              </a:rPr>
              <a:t>s</a:t>
            </a:r>
            <a:endParaRPr lang="zh-CN" altLang="en-US" sz="7200" u="sng" dirty="0">
              <a:latin typeface="Comic Sans MS" panose="030F0702030302020204" pitchFamily="66" charset="0"/>
            </a:endParaRPr>
          </a:p>
        </p:txBody>
      </p:sp>
      <p:sp>
        <p:nvSpPr>
          <p:cNvPr id="8" name="TextBox 2"/>
          <p:cNvSpPr txBox="1"/>
          <p:nvPr/>
        </p:nvSpPr>
        <p:spPr>
          <a:xfrm>
            <a:off x="2104873" y="5247412"/>
            <a:ext cx="2278505" cy="1015663"/>
          </a:xfrm>
          <a:prstGeom prst="rect">
            <a:avLst/>
          </a:prstGeom>
          <a:noFill/>
        </p:spPr>
        <p:txBody>
          <a:bodyPr wrap="square" rtlCol="0">
            <a:spAutoFit/>
          </a:bodyPr>
          <a:lstStyle/>
          <a:p>
            <a:r>
              <a:rPr lang="en-US" altLang="zh-TW" sz="6000" dirty="0">
                <a:solidFill>
                  <a:srgbClr val="996633"/>
                </a:solidFill>
              </a:rPr>
              <a:t>b</a:t>
            </a:r>
            <a:r>
              <a:rPr lang="en-US" altLang="zh-TW" sz="6000" dirty="0" smtClean="0">
                <a:solidFill>
                  <a:srgbClr val="996633"/>
                </a:solidFill>
              </a:rPr>
              <a:t>rown </a:t>
            </a:r>
            <a:endParaRPr lang="zh-TW" altLang="en-US" sz="6000" dirty="0">
              <a:solidFill>
                <a:srgbClr val="996633"/>
              </a:solidFill>
            </a:endParaRP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65</a:t>
            </a:fld>
            <a:endParaRPr lang="zh-CN" altLang="en-US"/>
          </a:p>
        </p:txBody>
      </p:sp>
      <p:sp>
        <p:nvSpPr>
          <p:cNvPr id="5" name="Footer Placeholder 4"/>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2930" y="174510"/>
            <a:ext cx="7886700" cy="1325563"/>
          </a:xfrm>
        </p:spPr>
        <p:txBody>
          <a:bodyPr>
            <a:noAutofit/>
          </a:bodyPr>
          <a:lstStyle/>
          <a:p>
            <a:r>
              <a:rPr lang="en-US" altLang="zh-CN" sz="2800" b="1" dirty="0" smtClean="0">
                <a:latin typeface="Comic Sans MS" panose="030F0702030302020204" pitchFamily="66" charset="0"/>
              </a:rPr>
              <a:t>A</a:t>
            </a:r>
            <a:r>
              <a:rPr lang="en-US" sz="2800" b="1" dirty="0" smtClean="0">
                <a:latin typeface="Comic Sans MS" panose="030F0702030302020204" pitchFamily="66" charset="0"/>
              </a:rPr>
              <a:t>ctivity 3:</a:t>
            </a:r>
            <a:r>
              <a:rPr lang="en-US" sz="2800" dirty="0" smtClean="0">
                <a:latin typeface="Comic Sans MS" panose="030F0702030302020204" pitchFamily="66" charset="0"/>
              </a:rPr>
              <a:t> </a:t>
            </a:r>
            <a:br>
              <a:rPr lang="en-US" sz="2800" dirty="0" smtClean="0">
                <a:latin typeface="Comic Sans MS" panose="030F0702030302020204" pitchFamily="66" charset="0"/>
              </a:rPr>
            </a:br>
            <a:r>
              <a:rPr lang="en-US" sz="2800" dirty="0" smtClean="0">
                <a:latin typeface="Comic Sans MS" panose="030F0702030302020204" pitchFamily="66" charset="0"/>
              </a:rPr>
              <a:t>(2) Colour at least 3 animals you like. </a:t>
            </a:r>
          </a:p>
        </p:txBody>
      </p:sp>
      <p:sp>
        <p:nvSpPr>
          <p:cNvPr id="3" name="Slide Number Placeholder 2"/>
          <p:cNvSpPr>
            <a:spLocks noGrp="1"/>
          </p:cNvSpPr>
          <p:nvPr>
            <p:ph type="sldNum" sz="quarter" idx="12"/>
          </p:nvPr>
        </p:nvSpPr>
        <p:spPr/>
        <p:txBody>
          <a:bodyPr/>
          <a:lstStyle/>
          <a:p>
            <a:fld id="{29AB1BDD-F861-4658-A081-C1BAF0DF1C4A}" type="slidenum">
              <a:rPr lang="zh-CN" altLang="en-US" smtClean="0"/>
              <a:t>66</a:t>
            </a:fld>
            <a:endParaRPr lang="zh-CN" altLang="en-US"/>
          </a:p>
        </p:txBody>
      </p:sp>
      <p:sp>
        <p:nvSpPr>
          <p:cNvPr id="5" name="Footer Placeholder 4"/>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89365"/>
            <a:ext cx="6381750" cy="507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658100" cy="1120774"/>
          </a:xfrm>
        </p:spPr>
        <p:txBody>
          <a:bodyPr/>
          <a:lstStyle/>
          <a:p>
            <a:r>
              <a:rPr lang="en-US" altLang="zh-CN" b="1" dirty="0">
                <a:latin typeface="Comic Sans MS" panose="030F0702030302020204" pitchFamily="66" charset="0"/>
              </a:rPr>
              <a:t>A</a:t>
            </a:r>
            <a:r>
              <a:rPr lang="en-US" altLang="zh-TW" b="1" dirty="0">
                <a:latin typeface="Comic Sans MS" panose="030F0702030302020204" pitchFamily="66" charset="0"/>
              </a:rPr>
              <a:t>ctivity 3:</a:t>
            </a:r>
            <a:endParaRPr lang="zh-TW" altLang="en-US" dirty="0"/>
          </a:p>
        </p:txBody>
      </p:sp>
      <p:sp>
        <p:nvSpPr>
          <p:cNvPr id="3" name="Content Placeholder 2"/>
          <p:cNvSpPr>
            <a:spLocks noGrp="1"/>
          </p:cNvSpPr>
          <p:nvPr>
            <p:ph idx="1"/>
          </p:nvPr>
        </p:nvSpPr>
        <p:spPr>
          <a:xfrm>
            <a:off x="628650" y="1504950"/>
            <a:ext cx="7886700" cy="4672013"/>
          </a:xfrm>
        </p:spPr>
        <p:txBody>
          <a:bodyPr/>
          <a:lstStyle/>
          <a:p>
            <a:pPr marL="0" lvl="0" indent="0">
              <a:buNone/>
            </a:pPr>
            <a:r>
              <a:rPr lang="en-US" altLang="zh-TW" dirty="0" smtClean="0"/>
              <a:t>(3) Complete </a:t>
            </a:r>
            <a:r>
              <a:rPr lang="en-US" altLang="zh-TW" dirty="0"/>
              <a:t>the following sentences. </a:t>
            </a:r>
            <a:endParaRPr lang="en-US" altLang="zh-TW" dirty="0" smtClean="0"/>
          </a:p>
          <a:p>
            <a:pPr marL="0" lvl="0" indent="0">
              <a:buNone/>
            </a:pPr>
            <a:endParaRPr lang="zh-TW" altLang="zh-TW" dirty="0"/>
          </a:p>
          <a:p>
            <a:pPr marL="0" indent="0">
              <a:buNone/>
            </a:pPr>
            <a:r>
              <a:rPr lang="en-US" altLang="zh-TW" i="1" dirty="0"/>
              <a:t>I am ________________ (student name).</a:t>
            </a:r>
            <a:endParaRPr lang="zh-TW" altLang="zh-TW" i="1" dirty="0"/>
          </a:p>
          <a:p>
            <a:pPr marL="0" indent="0">
              <a:buNone/>
            </a:pPr>
            <a:r>
              <a:rPr lang="en-US" altLang="zh-TW" i="1" dirty="0"/>
              <a:t>I like _____________ ______________. (e.g. I like brown bears.)</a:t>
            </a:r>
            <a:endParaRPr lang="zh-TW" altLang="zh-TW" i="1" dirty="0"/>
          </a:p>
          <a:p>
            <a:pPr marL="0" indent="0">
              <a:buNone/>
            </a:pPr>
            <a:r>
              <a:rPr lang="en-US" altLang="zh-TW" i="1" dirty="0" smtClean="0"/>
              <a:t>_________________________________________.</a:t>
            </a:r>
            <a:endParaRPr lang="zh-TW" altLang="zh-TW" i="1" dirty="0"/>
          </a:p>
          <a:p>
            <a:pPr marL="0" indent="0">
              <a:buNone/>
            </a:pPr>
            <a:r>
              <a:rPr lang="en-US" altLang="zh-TW" i="1" dirty="0" smtClean="0"/>
              <a:t>_________________________________________.</a:t>
            </a:r>
            <a:endParaRPr lang="zh-TW" altLang="zh-TW" i="1" dirty="0"/>
          </a:p>
          <a:p>
            <a:endParaRPr lang="zh-TW" altLang="en-US" dirty="0"/>
          </a:p>
        </p:txBody>
      </p:sp>
      <p:sp>
        <p:nvSpPr>
          <p:cNvPr id="4" name="Footer Placeholder 3"/>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
        <p:nvSpPr>
          <p:cNvPr id="5" name="Slide Number Placeholder 4"/>
          <p:cNvSpPr>
            <a:spLocks noGrp="1"/>
          </p:cNvSpPr>
          <p:nvPr>
            <p:ph type="sldNum" sz="quarter" idx="12"/>
          </p:nvPr>
        </p:nvSpPr>
        <p:spPr/>
        <p:txBody>
          <a:bodyPr/>
          <a:lstStyle/>
          <a:p>
            <a:fld id="{29AB1BDD-F861-4658-A081-C1BAF0DF1C4A}" type="slidenum">
              <a:rPr lang="zh-CN" altLang="en-US" smtClean="0"/>
              <a:t>67</a:t>
            </a:fld>
            <a:endParaRPr lang="zh-CN" altLang="en-US"/>
          </a:p>
        </p:txBody>
      </p:sp>
    </p:spTree>
    <p:extLst>
      <p:ext uri="{BB962C8B-B14F-4D97-AF65-F5344CB8AC3E}">
        <p14:creationId xmlns:p14="http://schemas.microsoft.com/office/powerpoint/2010/main" val="5732254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386367"/>
            <a:ext cx="7886700" cy="1742204"/>
          </a:xfrm>
        </p:spPr>
        <p:txBody>
          <a:bodyPr>
            <a:normAutofit fontScale="90000"/>
          </a:bodyPr>
          <a:lstStyle/>
          <a:p>
            <a:r>
              <a:rPr lang="en-US" altLang="zh-CN" b="1" dirty="0" smtClean="0">
                <a:latin typeface="Comic Sans MS" panose="030F0702030302020204" pitchFamily="66" charset="0"/>
                <a:sym typeface="+mn-ea"/>
              </a:rPr>
              <a:t>A</a:t>
            </a:r>
            <a:r>
              <a:rPr lang="en-US" b="1" dirty="0" smtClean="0">
                <a:latin typeface="Comic Sans MS" panose="030F0702030302020204" pitchFamily="66" charset="0"/>
                <a:sym typeface="+mn-ea"/>
              </a:rPr>
              <a:t>ctivity 4: </a:t>
            </a:r>
            <a:br>
              <a:rPr lang="en-US" b="1" dirty="0" smtClean="0">
                <a:latin typeface="Comic Sans MS" panose="030F0702030302020204" pitchFamily="66" charset="0"/>
                <a:sym typeface="+mn-ea"/>
              </a:rPr>
            </a:br>
            <a:r>
              <a:rPr lang="en-US" altLang="zh-CN" dirty="0" smtClean="0">
                <a:latin typeface="Comic Sans MS" panose="030F0702030302020204" pitchFamily="66" charset="0"/>
              </a:rPr>
              <a:t>Ask your friends what animals or things they like.</a:t>
            </a:r>
            <a:endParaRPr lang="zh-CN" altLang="en-US" dirty="0">
              <a:latin typeface="Comic Sans MS" panose="030F0702030302020204" pitchFamily="66" charset="0"/>
            </a:endParaRPr>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6331" y="2030143"/>
            <a:ext cx="4351338" cy="4351338"/>
          </a:xfrm>
        </p:spPr>
      </p:pic>
      <p:sp>
        <p:nvSpPr>
          <p:cNvPr id="3" name="Footer Placeholder 2"/>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
        <p:nvSpPr>
          <p:cNvPr id="5" name="Slide Number Placeholder 4"/>
          <p:cNvSpPr>
            <a:spLocks noGrp="1"/>
          </p:cNvSpPr>
          <p:nvPr>
            <p:ph type="sldNum" sz="quarter" idx="12"/>
          </p:nvPr>
        </p:nvSpPr>
        <p:spPr/>
        <p:txBody>
          <a:bodyPr/>
          <a:lstStyle/>
          <a:p>
            <a:fld id="{29AB1BDD-F861-4658-A081-C1BAF0DF1C4A}" type="slidenum">
              <a:rPr lang="zh-CN" altLang="en-US" smtClean="0"/>
              <a:t>68</a:t>
            </a:fld>
            <a:endParaRPr lang="zh-CN" alt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H="1">
            <a:off x="1132935" y="761808"/>
            <a:ext cx="894574" cy="1622364"/>
          </a:xfrm>
        </p:spPr>
      </p:pic>
      <p:sp>
        <p:nvSpPr>
          <p:cNvPr id="5" name="椭圆形标注 4"/>
          <p:cNvSpPr/>
          <p:nvPr/>
        </p:nvSpPr>
        <p:spPr>
          <a:xfrm>
            <a:off x="2113162" y="517452"/>
            <a:ext cx="4834345" cy="1017839"/>
          </a:xfrm>
          <a:prstGeom prst="wedgeEllipseCallout">
            <a:avLst>
              <a:gd name="adj1" fmla="val -40177"/>
              <a:gd name="adj2" fmla="val 6882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chemeClr val="tx1"/>
                </a:solidFill>
              </a:rPr>
              <a:t>Hi, Tommy</a:t>
            </a:r>
            <a:r>
              <a:rPr lang="en-US" altLang="zh-CN" sz="2400" dirty="0">
                <a:solidFill>
                  <a:schemeClr val="tx1"/>
                </a:solidFill>
              </a:rPr>
              <a:t>. </a:t>
            </a:r>
            <a:r>
              <a:rPr lang="en-US" altLang="zh-CN" sz="2400" u="sng" dirty="0">
                <a:solidFill>
                  <a:schemeClr val="tx1"/>
                </a:solidFill>
              </a:rPr>
              <a:t>What animals or things do you like?</a:t>
            </a:r>
            <a:endParaRPr lang="zh-CN" altLang="en-US" sz="2400" u="sng" dirty="0">
              <a:solidFill>
                <a:schemeClr val="tx1"/>
              </a:solidFill>
            </a:endParaRPr>
          </a:p>
        </p:txBody>
      </p:sp>
      <p:sp>
        <p:nvSpPr>
          <p:cNvPr id="6" name="文本框 5"/>
          <p:cNvSpPr txBox="1"/>
          <p:nvPr/>
        </p:nvSpPr>
        <p:spPr>
          <a:xfrm>
            <a:off x="1180112" y="2523951"/>
            <a:ext cx="1931831" cy="369332"/>
          </a:xfrm>
          <a:prstGeom prst="rect">
            <a:avLst/>
          </a:prstGeom>
          <a:noFill/>
        </p:spPr>
        <p:txBody>
          <a:bodyPr wrap="square" rtlCol="0">
            <a:spAutoFit/>
          </a:bodyPr>
          <a:lstStyle/>
          <a:p>
            <a:r>
              <a:rPr lang="en-US" altLang="zh-CN" dirty="0" smtClean="0">
                <a:latin typeface="Comic Sans MS" panose="030F0702030302020204" pitchFamily="66" charset="0"/>
              </a:rPr>
              <a:t>Peter</a:t>
            </a:r>
            <a:endParaRPr lang="zh-CN" altLang="en-US" dirty="0">
              <a:latin typeface="Comic Sans MS" panose="030F0702030302020204" pitchFamily="66"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9364" y="2245251"/>
            <a:ext cx="828720" cy="1653929"/>
          </a:xfrm>
          <a:prstGeom prst="rect">
            <a:avLst/>
          </a:prstGeom>
        </p:spPr>
      </p:pic>
      <p:sp>
        <p:nvSpPr>
          <p:cNvPr id="8" name="文本框 7"/>
          <p:cNvSpPr txBox="1"/>
          <p:nvPr/>
        </p:nvSpPr>
        <p:spPr>
          <a:xfrm>
            <a:off x="7349364" y="3966346"/>
            <a:ext cx="1931831" cy="369332"/>
          </a:xfrm>
          <a:prstGeom prst="rect">
            <a:avLst/>
          </a:prstGeom>
          <a:noFill/>
        </p:spPr>
        <p:txBody>
          <a:bodyPr wrap="square" rtlCol="0">
            <a:spAutoFit/>
          </a:bodyPr>
          <a:lstStyle/>
          <a:p>
            <a:r>
              <a:rPr lang="en-US" altLang="zh-CN" dirty="0" smtClean="0">
                <a:latin typeface="Comic Sans MS" panose="030F0702030302020204" pitchFamily="66" charset="0"/>
              </a:rPr>
              <a:t>Tommy</a:t>
            </a:r>
            <a:endParaRPr lang="zh-CN" altLang="en-US" dirty="0">
              <a:latin typeface="Comic Sans MS" panose="030F0702030302020204" pitchFamily="66" charset="0"/>
            </a:endParaRPr>
          </a:p>
        </p:txBody>
      </p:sp>
      <p:pic>
        <p:nvPicPr>
          <p:cNvPr id="10" name="内容占位符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46327" y="4433336"/>
            <a:ext cx="867790" cy="1573788"/>
          </a:xfrm>
          <a:prstGeom prst="rect">
            <a:avLst/>
          </a:prstGeom>
        </p:spPr>
      </p:pic>
      <p:sp>
        <p:nvSpPr>
          <p:cNvPr id="11" name="椭圆形标注 10"/>
          <p:cNvSpPr/>
          <p:nvPr/>
        </p:nvSpPr>
        <p:spPr>
          <a:xfrm>
            <a:off x="2291299" y="4202391"/>
            <a:ext cx="4656208" cy="1017839"/>
          </a:xfrm>
          <a:prstGeom prst="wedgeEllipseCallout">
            <a:avLst>
              <a:gd name="adj1" fmla="val -40177"/>
              <a:gd name="adj2" fmla="val 6882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chemeClr val="tx1"/>
                </a:solidFill>
              </a:rPr>
              <a:t>I like </a:t>
            </a:r>
            <a:r>
              <a:rPr lang="en-US" altLang="zh-CN" sz="2400" u="sng" dirty="0" smtClean="0">
                <a:solidFill>
                  <a:schemeClr val="tx1"/>
                </a:solidFill>
              </a:rPr>
              <a:t>green</a:t>
            </a:r>
            <a:r>
              <a:rPr lang="en-US" altLang="zh-CN" sz="2400" dirty="0" smtClean="0">
                <a:solidFill>
                  <a:schemeClr val="tx1"/>
                </a:solidFill>
              </a:rPr>
              <a:t> </a:t>
            </a:r>
            <a:r>
              <a:rPr lang="en-US" altLang="zh-CN" sz="2400" u="sng" dirty="0" smtClean="0">
                <a:solidFill>
                  <a:schemeClr val="tx1"/>
                </a:solidFill>
              </a:rPr>
              <a:t>dinosaurs</a:t>
            </a:r>
            <a:r>
              <a:rPr lang="en-US" altLang="zh-CN" sz="2400" dirty="0" smtClean="0">
                <a:solidFill>
                  <a:schemeClr val="tx1"/>
                </a:solidFill>
              </a:rPr>
              <a:t>.</a:t>
            </a:r>
            <a:endParaRPr lang="zh-CN" altLang="en-US" sz="2400" dirty="0">
              <a:solidFill>
                <a:schemeClr val="tx1"/>
              </a:solidFill>
            </a:endParaRPr>
          </a:p>
        </p:txBody>
      </p:sp>
      <p:sp>
        <p:nvSpPr>
          <p:cNvPr id="12" name="文本框 11"/>
          <p:cNvSpPr txBox="1"/>
          <p:nvPr/>
        </p:nvSpPr>
        <p:spPr>
          <a:xfrm>
            <a:off x="1180112" y="6160006"/>
            <a:ext cx="1931831" cy="369332"/>
          </a:xfrm>
          <a:prstGeom prst="rect">
            <a:avLst/>
          </a:prstGeom>
          <a:noFill/>
        </p:spPr>
        <p:txBody>
          <a:bodyPr wrap="square" rtlCol="0">
            <a:spAutoFit/>
          </a:bodyPr>
          <a:lstStyle/>
          <a:p>
            <a:r>
              <a:rPr lang="en-US" altLang="zh-CN" dirty="0" smtClean="0">
                <a:latin typeface="Comic Sans MS" panose="030F0702030302020204" pitchFamily="66" charset="0"/>
              </a:rPr>
              <a:t>Peter</a:t>
            </a:r>
            <a:endParaRPr lang="zh-CN" altLang="en-US" dirty="0">
              <a:latin typeface="Comic Sans MS" panose="030F0702030302020204" pitchFamily="66" charset="0"/>
            </a:endParaRPr>
          </a:p>
        </p:txBody>
      </p:sp>
      <p:grpSp>
        <p:nvGrpSpPr>
          <p:cNvPr id="2" name="Group 1"/>
          <p:cNvGrpSpPr/>
          <p:nvPr/>
        </p:nvGrpSpPr>
        <p:grpSpPr>
          <a:xfrm>
            <a:off x="2894300" y="2397197"/>
            <a:ext cx="4535512" cy="1331331"/>
            <a:chOff x="2894300" y="2397197"/>
            <a:chExt cx="4535512" cy="1331331"/>
          </a:xfrm>
        </p:grpSpPr>
        <p:sp>
          <p:nvSpPr>
            <p:cNvPr id="9" name="椭圆形标注 8"/>
            <p:cNvSpPr/>
            <p:nvPr/>
          </p:nvSpPr>
          <p:spPr>
            <a:xfrm>
              <a:off x="2894300" y="2397197"/>
              <a:ext cx="4535512" cy="1017839"/>
            </a:xfrm>
            <a:prstGeom prst="wedgeEllipseCallout">
              <a:avLst>
                <a:gd name="adj1" fmla="val 42890"/>
                <a:gd name="adj2" fmla="val 6123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schemeClr val="tx1"/>
                  </a:solidFill>
                </a:rPr>
                <a:t>I like </a:t>
              </a:r>
              <a:r>
                <a:rPr lang="en-US" altLang="zh-CN" sz="2400" u="sng" dirty="0" smtClean="0">
                  <a:solidFill>
                    <a:schemeClr val="tx1"/>
                  </a:solidFill>
                </a:rPr>
                <a:t>brown</a:t>
              </a:r>
              <a:r>
                <a:rPr lang="en-US" altLang="zh-CN" sz="2400" dirty="0" smtClean="0">
                  <a:solidFill>
                    <a:schemeClr val="tx1"/>
                  </a:solidFill>
                </a:rPr>
                <a:t> </a:t>
              </a:r>
              <a:r>
                <a:rPr lang="en-US" altLang="zh-CN" sz="2400" u="sng" dirty="0" smtClean="0">
                  <a:solidFill>
                    <a:schemeClr val="tx1"/>
                  </a:solidFill>
                </a:rPr>
                <a:t>bears</a:t>
              </a:r>
              <a:r>
                <a:rPr lang="en-US" altLang="zh-CN" sz="2400" dirty="0" smtClean="0">
                  <a:solidFill>
                    <a:schemeClr val="tx1"/>
                  </a:solidFill>
                </a:rPr>
                <a:t>. What about you?</a:t>
              </a:r>
              <a:endParaRPr lang="zh-CN" altLang="en-US" sz="2400" dirty="0">
                <a:solidFill>
                  <a:schemeClr val="tx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4300" y="2906203"/>
              <a:ext cx="11207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6428" y="5341641"/>
            <a:ext cx="1711256" cy="96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
        <p:nvSpPr>
          <p:cNvPr id="13" name="Slide Number Placeholder 12"/>
          <p:cNvSpPr>
            <a:spLocks noGrp="1"/>
          </p:cNvSpPr>
          <p:nvPr>
            <p:ph type="sldNum" sz="quarter" idx="12"/>
          </p:nvPr>
        </p:nvSpPr>
        <p:spPr/>
        <p:txBody>
          <a:bodyPr/>
          <a:lstStyle/>
          <a:p>
            <a:fld id="{29AB1BDD-F861-4658-A081-C1BAF0DF1C4A}" type="slidenum">
              <a:rPr lang="zh-CN" altLang="en-US" smtClean="0"/>
              <a:t>69</a:t>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653" y="1822469"/>
            <a:ext cx="3307347" cy="2480510"/>
          </a:xfrm>
          <a:prstGeom prst="rect">
            <a:avLst/>
          </a:prstGeom>
        </p:spPr>
      </p:pic>
      <p:sp>
        <p:nvSpPr>
          <p:cNvPr id="2" name="标题 1"/>
          <p:cNvSpPr>
            <a:spLocks noGrp="1"/>
          </p:cNvSpPr>
          <p:nvPr>
            <p:ph type="title"/>
          </p:nvPr>
        </p:nvSpPr>
        <p:spPr>
          <a:xfrm>
            <a:off x="791223" y="4988642"/>
            <a:ext cx="7886700" cy="1325563"/>
          </a:xfrm>
          <a:solidFill>
            <a:schemeClr val="bg1"/>
          </a:solidFill>
        </p:spPr>
        <p:txBody>
          <a:bodyPr>
            <a:normAutofit/>
          </a:bodyPr>
          <a:lstStyle/>
          <a:p>
            <a:pPr algn="ctr"/>
            <a:r>
              <a:rPr lang="en-US" altLang="zh-CN" sz="7200" b="1" dirty="0" smtClean="0">
                <a:solidFill>
                  <a:srgbClr val="FF6600"/>
                </a:solidFill>
                <a:latin typeface="Comic Sans MS" panose="030F0702030302020204" pitchFamily="66" charset="0"/>
              </a:rPr>
              <a:t>orange</a:t>
            </a:r>
            <a:endParaRPr lang="zh-CN" altLang="en-US" sz="7200" b="1" dirty="0">
              <a:solidFill>
                <a:srgbClr val="FF6600"/>
              </a:solidFill>
              <a:latin typeface="Comic Sans MS" panose="030F0702030302020204" pitchFamily="66" charset="0"/>
            </a:endParaRPr>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4491" y="1906073"/>
            <a:ext cx="2313302" cy="2313302"/>
          </a:xfr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7793" y="1596978"/>
            <a:ext cx="3308956" cy="2831489"/>
          </a:xfrm>
          <a:prstGeom prst="rect">
            <a:avLst/>
          </a:prstGeom>
        </p:spPr>
      </p:pic>
      <p:sp>
        <p:nvSpPr>
          <p:cNvPr id="3" name="Slide Number Placeholder 2"/>
          <p:cNvSpPr>
            <a:spLocks noGrp="1"/>
          </p:cNvSpPr>
          <p:nvPr>
            <p:ph type="sldNum" sz="quarter" idx="12"/>
          </p:nvPr>
        </p:nvSpPr>
        <p:spPr/>
        <p:txBody>
          <a:bodyPr/>
          <a:lstStyle/>
          <a:p>
            <a:fld id="{29AB1BDD-F861-4658-A081-C1BAF0DF1C4A}" type="slidenum">
              <a:rPr lang="zh-CN" altLang="en-US" smtClean="0"/>
              <a:t>7</a:t>
            </a:fld>
            <a:endParaRPr lang="zh-CN" altLang="en-US"/>
          </a:p>
        </p:txBody>
      </p:sp>
      <p:sp>
        <p:nvSpPr>
          <p:cNvPr id="5" name="Footer Placeholder 4"/>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4558" y="5173183"/>
            <a:ext cx="7886700" cy="1325563"/>
          </a:xfrm>
        </p:spPr>
        <p:txBody>
          <a:bodyPr>
            <a:normAutofit/>
          </a:bodyPr>
          <a:lstStyle/>
          <a:p>
            <a:pPr algn="ctr"/>
            <a:r>
              <a:rPr lang="en-US" altLang="zh-CN" sz="7200" b="1" dirty="0" smtClean="0">
                <a:solidFill>
                  <a:srgbClr val="996633"/>
                </a:solidFill>
                <a:latin typeface="Comic Sans MS" panose="030F0702030302020204" pitchFamily="66" charset="0"/>
              </a:rPr>
              <a:t>brown</a:t>
            </a:r>
            <a:endParaRPr lang="zh-CN" altLang="en-US" sz="7200" b="1" dirty="0">
              <a:solidFill>
                <a:srgbClr val="996633"/>
              </a:solidFill>
              <a:latin typeface="Comic Sans MS" panose="030F0702030302020204" pitchFamily="66" charset="0"/>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554" y="1584100"/>
            <a:ext cx="2000161" cy="2932259"/>
          </a:xfrm>
          <a:prstGeom prst="rect">
            <a:avLst/>
          </a:prstGeom>
        </p:spPr>
      </p:pic>
      <p:pic>
        <p:nvPicPr>
          <p:cNvPr id="3" name="图片 2"/>
          <p:cNvPicPr>
            <a:picLocks noChangeAspect="1"/>
          </p:cNvPicPr>
          <p:nvPr/>
        </p:nvPicPr>
        <p:blipFill>
          <a:blip r:embed="rId3"/>
          <a:stretch>
            <a:fillRect/>
          </a:stretch>
        </p:blipFill>
        <p:spPr>
          <a:xfrm>
            <a:off x="3316308" y="1101446"/>
            <a:ext cx="2743200" cy="3743325"/>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8174" y="1488665"/>
            <a:ext cx="2351021" cy="3123127"/>
          </a:xfrm>
          <a:prstGeom prst="rect">
            <a:avLst/>
          </a:prstGeom>
        </p:spPr>
      </p:pic>
      <p:sp>
        <p:nvSpPr>
          <p:cNvPr id="6" name="Slide Number Placeholder 5"/>
          <p:cNvSpPr>
            <a:spLocks noGrp="1"/>
          </p:cNvSpPr>
          <p:nvPr>
            <p:ph type="sldNum" sz="quarter" idx="12"/>
          </p:nvPr>
        </p:nvSpPr>
        <p:spPr/>
        <p:txBody>
          <a:bodyPr/>
          <a:lstStyle/>
          <a:p>
            <a:fld id="{29AB1BDD-F861-4658-A081-C1BAF0DF1C4A}" type="slidenum">
              <a:rPr lang="zh-CN" altLang="en-US" smtClean="0"/>
              <a:t>8</a:t>
            </a:fld>
            <a:endParaRPr lang="zh-CN" altLang="en-US"/>
          </a:p>
        </p:txBody>
      </p:sp>
      <p:sp>
        <p:nvSpPr>
          <p:cNvPr id="7" name="Footer Placeholder 6"/>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3301371" y="1233264"/>
            <a:ext cx="2541257" cy="3365903"/>
          </a:xfrm>
          <a:prstGeom prst="rect">
            <a:avLst/>
          </a:prstGeom>
        </p:spPr>
      </p:pic>
      <p:sp>
        <p:nvSpPr>
          <p:cNvPr id="2" name="标题 1"/>
          <p:cNvSpPr>
            <a:spLocks noGrp="1"/>
          </p:cNvSpPr>
          <p:nvPr>
            <p:ph type="title"/>
          </p:nvPr>
        </p:nvSpPr>
        <p:spPr>
          <a:xfrm>
            <a:off x="628650" y="4821216"/>
            <a:ext cx="7886700" cy="1325563"/>
          </a:xfrm>
        </p:spPr>
        <p:txBody>
          <a:bodyPr>
            <a:normAutofit/>
          </a:bodyPr>
          <a:lstStyle/>
          <a:p>
            <a:pPr algn="ctr"/>
            <a:r>
              <a:rPr lang="en-US" altLang="zh-CN" sz="7200" b="1" dirty="0" smtClean="0">
                <a:latin typeface="Comic Sans MS" panose="030F0702030302020204" pitchFamily="66" charset="0"/>
              </a:rPr>
              <a:t>black</a:t>
            </a:r>
            <a:endParaRPr lang="zh-CN" altLang="en-US" sz="7200" b="1" dirty="0">
              <a:latin typeface="Comic Sans MS" panose="030F0702030302020204" pitchFamily="66" charset="0"/>
            </a:endParaRPr>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331076"/>
            <a:ext cx="3378887" cy="1123040"/>
          </a:xfr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63256" y="2068151"/>
            <a:ext cx="2723166" cy="1876432"/>
          </a:xfrm>
          <a:prstGeom prst="rect">
            <a:avLst/>
          </a:prstGeom>
        </p:spPr>
      </p:pic>
      <p:sp>
        <p:nvSpPr>
          <p:cNvPr id="6" name="Slide Number Placeholder 5"/>
          <p:cNvSpPr>
            <a:spLocks noGrp="1"/>
          </p:cNvSpPr>
          <p:nvPr>
            <p:ph type="sldNum" sz="quarter" idx="12"/>
          </p:nvPr>
        </p:nvSpPr>
        <p:spPr/>
        <p:txBody>
          <a:bodyPr/>
          <a:lstStyle/>
          <a:p>
            <a:fld id="{29AB1BDD-F861-4658-A081-C1BAF0DF1C4A}" type="slidenum">
              <a:rPr lang="zh-CN" altLang="en-US" smtClean="0"/>
              <a:t>9</a:t>
            </a:fld>
            <a:endParaRPr lang="zh-CN" altLang="en-US"/>
          </a:p>
        </p:txBody>
      </p:sp>
      <p:sp>
        <p:nvSpPr>
          <p:cNvPr id="7" name="Footer Placeholder 6"/>
          <p:cNvSpPr>
            <a:spLocks noGrp="1"/>
          </p:cNvSpPr>
          <p:nvPr>
            <p:ph type="ftr" sz="quarter" idx="11"/>
          </p:nvPr>
        </p:nvSpPr>
        <p:spPr/>
        <p:txBody>
          <a:bodyPr/>
          <a:lstStyle/>
          <a:p>
            <a:r>
              <a:rPr lang="en-US" altLang="zh-CN" dirty="0" smtClean="0"/>
              <a:t>Supervisors: Dr Jackie Lee, Dr Rebecca Chen, Dr Angel Ma</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Times New Roman"/>
        <a:ea typeface="宋体"/>
        <a:cs typeface=""/>
      </a:majorFont>
      <a:minorFont>
        <a:latin typeface="Times New Roman"/>
        <a:ea typeface="宋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226</TotalTime>
  <Words>1777</Words>
  <Application>Microsoft Office PowerPoint</Application>
  <PresentationFormat>On-screen Show (4:3)</PresentationFormat>
  <Paragraphs>338</Paragraphs>
  <Slides>69</Slides>
  <Notes>1</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主题</vt:lpstr>
      <vt:lpstr>PowerPoint Presentation</vt:lpstr>
      <vt:lpstr>What colours can you see?  </vt:lpstr>
      <vt:lpstr>red</vt:lpstr>
      <vt:lpstr>PowerPoint Presentation</vt:lpstr>
      <vt:lpstr>yellow</vt:lpstr>
      <vt:lpstr>purple</vt:lpstr>
      <vt:lpstr>orange</vt:lpstr>
      <vt:lpstr>brown</vt:lpstr>
      <vt:lpstr>black</vt:lpstr>
      <vt:lpstr>white</vt:lpstr>
      <vt:lpstr>pink</vt:lpstr>
      <vt:lpstr>blue</vt:lpstr>
      <vt:lpstr>This is Nick. This is Sue.</vt:lpstr>
      <vt:lpstr>Nick likes red apples.  </vt:lpstr>
      <vt:lpstr>Nick likes yellow socks. </vt:lpstr>
      <vt:lpstr>Nick likes orange hair. </vt:lpstr>
      <vt:lpstr>...and purple flowers.</vt:lpstr>
      <vt:lpstr>Nick likes brown bears and black cats.</vt:lpstr>
      <vt:lpstr>Sue likes black and white cats and black and white hats.</vt:lpstr>
      <vt:lpstr>Nick likes red cars. </vt:lpstr>
      <vt:lpstr>Nick likes pink and orange dinosaurs.</vt:lpstr>
      <vt:lpstr>Sue likes red rockets and red dogs.</vt:lpstr>
      <vt:lpstr>Nick likes green aliens. </vt:lpstr>
      <vt:lpstr>Nick likes green and red and pink and orange and yellow and purple jelly.</vt:lpstr>
      <vt:lpstr>Sue likes everything blue.</vt:lpstr>
      <vt:lpstr>Sue likes Nick. </vt:lpstr>
      <vt:lpstr>Check understanding!</vt:lpstr>
      <vt:lpstr>PowerPoint Presentation</vt:lpstr>
      <vt:lpstr>Activity 1:  Put the pictures in the correct spaces.</vt:lpstr>
      <vt:lpstr>Activity 1:  Put the pictures in the correct spaces.</vt:lpstr>
      <vt:lpstr>Activity 1: choose the correct pictures and put them in the spaces.</vt:lpstr>
      <vt:lpstr>Activity 1:  Put the pictures in the correct spaces.</vt:lpstr>
      <vt:lpstr>Activity 2: </vt:lpstr>
      <vt:lpstr>Activity 2: </vt:lpstr>
      <vt:lpstr>Activity 2: </vt:lpstr>
      <vt:lpstr>Activity 2: </vt:lpstr>
      <vt:lpstr>Circle Game</vt:lpstr>
      <vt:lpstr>1. Draw and colour your favrouite fruit. 2. Stand in a circle, and hold the picture. 3. Take turns to tell what your classmates’ favourite fruits are (e.g. Andy likes green pears, … and Mary likes purple grapes, etc.).  Optional: Memory game 4. Remember your classmates’ favourite fruits. 5. Each student turns over the picture so that others can’t see the picture. 6. Take turns to tell what each classmate’s favourite fruit is. The classmate then turns over the picture to check the answer.   </vt:lpstr>
      <vt:lpstr>PowerPoint Presentation</vt:lpstr>
      <vt:lpstr>Activity 3  Animals </vt:lpstr>
      <vt:lpstr>Activity 3:  (1) Write down the animal names.</vt:lpstr>
      <vt:lpstr>Activity 3:  (1) Write down the animal names.</vt:lpstr>
      <vt:lpstr>Activity 3:  (1) Write down the animal  names.</vt:lpstr>
      <vt:lpstr>What animals does  Sue / Nick like?</vt:lpstr>
      <vt:lpstr>PowerPoint Presentation</vt:lpstr>
      <vt:lpstr>bears</vt:lpstr>
      <vt:lpstr>cats</vt:lpstr>
      <vt:lpstr>dinosaurs</vt:lpstr>
      <vt:lpstr>dogs</vt:lpstr>
      <vt:lpstr>PowerPoint Presentation</vt:lpstr>
      <vt:lpstr>What animals can you see on a farm?</vt:lpstr>
      <vt:lpstr>PowerPoint Presentation</vt:lpstr>
      <vt:lpstr>① </vt:lpstr>
      <vt:lpstr>② </vt:lpstr>
      <vt:lpstr>③ </vt:lpstr>
      <vt:lpstr>④ </vt:lpstr>
      <vt:lpstr>⑤ </vt:lpstr>
      <vt:lpstr>Outing: zoo</vt:lpstr>
      <vt:lpstr>What animals can you see  in a zoo?</vt:lpstr>
      <vt:lpstr>PowerPoint Presentation</vt:lpstr>
      <vt:lpstr>①</vt:lpstr>
      <vt:lpstr>②</vt:lpstr>
      <vt:lpstr>③</vt:lpstr>
      <vt:lpstr>④</vt:lpstr>
      <vt:lpstr>⑤</vt:lpstr>
      <vt:lpstr>Activity 3:  (2) Colour at least 3 animals you like. </vt:lpstr>
      <vt:lpstr>Activity 3:</vt:lpstr>
      <vt:lpstr>Activity 4:  Ask your friends what animals or things they like.</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Sharon</dc:creator>
  <cp:lastModifiedBy>HKIEd</cp:lastModifiedBy>
  <cp:revision>94</cp:revision>
  <dcterms:created xsi:type="dcterms:W3CDTF">2017-03-06T13:17:00Z</dcterms:created>
  <dcterms:modified xsi:type="dcterms:W3CDTF">2017-05-10T14:59:46Z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2052-10.1.0.6207</vt:lpwstr>
  </property>
</Properties>
</file>