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Lst>
  <p:notesMasterIdLst>
    <p:notesMasterId r:id="rId41"/>
  </p:notesMasterIdLst>
  <p:sldIdLst>
    <p:sldId id="256" r:id="rId2"/>
    <p:sldId id="258"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5" r:id="rId18"/>
    <p:sldId id="324" r:id="rId19"/>
    <p:sldId id="326" r:id="rId20"/>
    <p:sldId id="327" r:id="rId21"/>
    <p:sldId id="328" r:id="rId22"/>
    <p:sldId id="329" r:id="rId23"/>
    <p:sldId id="330" r:id="rId24"/>
    <p:sldId id="331" r:id="rId25"/>
    <p:sldId id="332" r:id="rId26"/>
    <p:sldId id="342" r:id="rId27"/>
    <p:sldId id="304" r:id="rId28"/>
    <p:sldId id="309" r:id="rId29"/>
    <p:sldId id="334" r:id="rId30"/>
    <p:sldId id="336" r:id="rId31"/>
    <p:sldId id="337" r:id="rId32"/>
    <p:sldId id="338" r:id="rId33"/>
    <p:sldId id="339" r:id="rId34"/>
    <p:sldId id="343" r:id="rId35"/>
    <p:sldId id="344" r:id="rId36"/>
    <p:sldId id="345" r:id="rId37"/>
    <p:sldId id="333" r:id="rId38"/>
    <p:sldId id="340" r:id="rId39"/>
    <p:sldId id="341" r:id="rId4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EB"/>
    <a:srgbClr val="4040FF"/>
    <a:srgbClr val="FF4040"/>
    <a:srgbClr val="EBEBFF"/>
    <a:srgbClr val="D1D1FF"/>
    <a:srgbClr val="D1FFD1"/>
    <a:srgbClr val="FF8000"/>
    <a:srgbClr val="FFFF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386F39-8630-48D6-A862-97A546FF6A5B}">
  <a:tblStyle styleId="{7D386F39-8630-48D6-A862-97A546FF6A5B}"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13"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3027456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0407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9393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8206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4772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2165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3253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538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3197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2789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4793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2697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3054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8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9324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9502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6545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4747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1696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601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601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6048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5110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7810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4001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3418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46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7583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6048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6048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6048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0584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1875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7387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7495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3321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9978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2314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3299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0667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Shape 67"/>
        <p:cNvGrpSpPr/>
        <p:nvPr/>
      </p:nvGrpSpPr>
      <p:grpSpPr>
        <a:xfrm>
          <a:off x="0" y="0"/>
          <a:ext cx="0" cy="0"/>
          <a:chOff x="0" y="0"/>
          <a:chExt cx="0" cy="0"/>
        </a:xfrm>
      </p:grpSpPr>
      <p:grpSp>
        <p:nvGrpSpPr>
          <p:cNvPr id="68" name="Shape 68"/>
          <p:cNvGrpSpPr/>
          <p:nvPr/>
        </p:nvGrpSpPr>
        <p:grpSpPr>
          <a:xfrm>
            <a:off x="0" y="-8467"/>
            <a:ext cx="9144000" cy="6866467"/>
            <a:chOff x="0" y="-8466"/>
            <a:chExt cx="12192000" cy="6866467"/>
          </a:xfrm>
        </p:grpSpPr>
        <p:cxnSp>
          <p:nvCxnSpPr>
            <p:cNvPr id="69" name="Shape 69"/>
            <p:cNvCxnSpPr/>
            <p:nvPr/>
          </p:nvCxnSpPr>
          <p:spPr>
            <a:xfrm>
              <a:off x="9371011" y="0"/>
              <a:ext cx="1219199" cy="6858000"/>
            </a:xfrm>
            <a:prstGeom prst="straightConnector1">
              <a:avLst/>
            </a:prstGeom>
            <a:noFill/>
            <a:ln w="9525" cap="flat" cmpd="sng">
              <a:solidFill>
                <a:srgbClr val="BFBFBF"/>
              </a:solidFill>
              <a:prstDash val="solid"/>
              <a:round/>
              <a:headEnd type="none" w="med" len="med"/>
              <a:tailEnd type="none" w="med" len="med"/>
            </a:ln>
          </p:spPr>
        </p:cxnSp>
        <p:cxnSp>
          <p:nvCxnSpPr>
            <p:cNvPr id="70" name="Shape 70"/>
            <p:cNvCxnSpPr/>
            <p:nvPr/>
          </p:nvCxnSpPr>
          <p:spPr>
            <a:xfrm flipH="1">
              <a:off x="7425266" y="3681412"/>
              <a:ext cx="4763558" cy="3176586"/>
            </a:xfrm>
            <a:prstGeom prst="straightConnector1">
              <a:avLst/>
            </a:prstGeom>
            <a:noFill/>
            <a:ln w="9525" cap="flat" cmpd="sng">
              <a:solidFill>
                <a:srgbClr val="D8D8D8"/>
              </a:solidFill>
              <a:prstDash val="solid"/>
              <a:round/>
              <a:headEnd type="none" w="med" len="med"/>
              <a:tailEnd type="none" w="med" len="med"/>
            </a:ln>
          </p:spPr>
        </p:cxnSp>
        <p:sp>
          <p:nvSpPr>
            <p:cNvPr id="71" name="Shape 71"/>
            <p:cNvSpPr/>
            <p:nvPr/>
          </p:nvSpPr>
          <p:spPr>
            <a:xfrm>
              <a:off x="9181475" y="-8466"/>
              <a:ext cx="3007348" cy="6866467"/>
            </a:xfrm>
            <a:custGeom>
              <a:avLst/>
              <a:gdLst/>
              <a:ahLst/>
              <a:cxnLst/>
              <a:rect l="0" t="0" r="0" b="0"/>
              <a:pathLst>
                <a:path w="120000" h="120000" extrusionOk="0">
                  <a:moveTo>
                    <a:pt x="81621" y="0"/>
                  </a:moveTo>
                  <a:lnTo>
                    <a:pt x="120000" y="0"/>
                  </a:lnTo>
                  <a:lnTo>
                    <a:pt x="120000" y="119999"/>
                  </a:lnTo>
                  <a:lnTo>
                    <a:pt x="0" y="119999"/>
                  </a:lnTo>
                  <a:lnTo>
                    <a:pt x="81621" y="0"/>
                  </a:lnTo>
                  <a:close/>
                </a:path>
              </a:pathLst>
            </a:custGeom>
            <a:solidFill>
              <a:schemeClr val="accent1">
                <a:alpha val="29803"/>
              </a:schemeClr>
            </a:solidFill>
            <a:ln>
              <a:noFill/>
            </a:ln>
          </p:spPr>
        </p:sp>
        <p:sp>
          <p:nvSpPr>
            <p:cNvPr id="72" name="Shape 72"/>
            <p:cNvSpPr/>
            <p:nvPr/>
          </p:nvSpPr>
          <p:spPr>
            <a:xfrm>
              <a:off x="9603442" y="-8466"/>
              <a:ext cx="2588558" cy="6866467"/>
            </a:xfrm>
            <a:custGeom>
              <a:avLst/>
              <a:gdLst/>
              <a:ahLst/>
              <a:cxnLst/>
              <a:rect l="0" t="0" r="0" b="0"/>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73" name="Shape 73"/>
            <p:cNvSpPr/>
            <p:nvPr/>
          </p:nvSpPr>
          <p:spPr>
            <a:xfrm>
              <a:off x="8932332" y="3048000"/>
              <a:ext cx="3259667" cy="3809999"/>
            </a:xfrm>
            <a:prstGeom prst="triangle">
              <a:avLst>
                <a:gd name="adj" fmla="val 100000"/>
              </a:avLst>
            </a:prstGeom>
            <a:solidFill>
              <a:schemeClr val="accent2">
                <a:alpha val="71764"/>
              </a:schemeClr>
            </a:solidFill>
            <a:ln>
              <a:noFill/>
            </a:ln>
          </p:spPr>
          <p:txBody>
            <a:bodyPr lIns="68575" tIns="68575" rIns="68575" bIns="68575" anchor="ctr" anchorCtr="0">
              <a:noAutofit/>
            </a:bodyPr>
            <a:lstStyle/>
            <a:p>
              <a:pPr lvl="0">
                <a:spcBef>
                  <a:spcPts val="0"/>
                </a:spcBef>
                <a:buNone/>
              </a:pPr>
              <a:endParaRPr dirty="0"/>
            </a:p>
          </p:txBody>
        </p:sp>
        <p:sp>
          <p:nvSpPr>
            <p:cNvPr id="74" name="Shape 74"/>
            <p:cNvSpPr/>
            <p:nvPr/>
          </p:nvSpPr>
          <p:spPr>
            <a:xfrm>
              <a:off x="9334500" y="-8466"/>
              <a:ext cx="2854326" cy="6866467"/>
            </a:xfrm>
            <a:custGeom>
              <a:avLst/>
              <a:gdLst/>
              <a:ahLst/>
              <a:cxnLst/>
              <a:rect l="0" t="0" r="0" b="0"/>
              <a:pathLst>
                <a:path w="120000" h="120000" extrusionOk="0">
                  <a:moveTo>
                    <a:pt x="0" y="0"/>
                  </a:moveTo>
                  <a:lnTo>
                    <a:pt x="120000" y="0"/>
                  </a:lnTo>
                  <a:lnTo>
                    <a:pt x="120000" y="119999"/>
                  </a:lnTo>
                  <a:lnTo>
                    <a:pt x="103873" y="119999"/>
                  </a:lnTo>
                  <a:lnTo>
                    <a:pt x="0" y="0"/>
                  </a:lnTo>
                  <a:close/>
                </a:path>
              </a:pathLst>
            </a:custGeom>
            <a:solidFill>
              <a:srgbClr val="3F7818">
                <a:alpha val="69803"/>
              </a:srgbClr>
            </a:solidFill>
            <a:ln>
              <a:noFill/>
            </a:ln>
          </p:spPr>
        </p:sp>
        <p:sp>
          <p:nvSpPr>
            <p:cNvPr id="75" name="Shape 75"/>
            <p:cNvSpPr/>
            <p:nvPr/>
          </p:nvSpPr>
          <p:spPr>
            <a:xfrm>
              <a:off x="10898729" y="-8466"/>
              <a:ext cx="1290093" cy="6866467"/>
            </a:xfrm>
            <a:custGeom>
              <a:avLst/>
              <a:gdLst/>
              <a:ahLst/>
              <a:cxnLst/>
              <a:rect l="0" t="0" r="0" b="0"/>
              <a:pathLst>
                <a:path w="120000" h="120000" extrusionOk="0">
                  <a:moveTo>
                    <a:pt x="94852" y="0"/>
                  </a:moveTo>
                  <a:lnTo>
                    <a:pt x="120000" y="0"/>
                  </a:lnTo>
                  <a:lnTo>
                    <a:pt x="120000" y="120000"/>
                  </a:lnTo>
                  <a:lnTo>
                    <a:pt x="0" y="120000"/>
                  </a:lnTo>
                  <a:lnTo>
                    <a:pt x="94852" y="0"/>
                  </a:lnTo>
                  <a:close/>
                </a:path>
              </a:pathLst>
            </a:custGeom>
            <a:solidFill>
              <a:srgbClr val="BFE471">
                <a:alpha val="69803"/>
              </a:srgbClr>
            </a:solidFill>
            <a:ln>
              <a:noFill/>
            </a:ln>
          </p:spPr>
        </p:sp>
        <p:sp>
          <p:nvSpPr>
            <p:cNvPr id="76" name="Shape 76"/>
            <p:cNvSpPr/>
            <p:nvPr/>
          </p:nvSpPr>
          <p:spPr>
            <a:xfrm>
              <a:off x="10938999" y="-8466"/>
              <a:ext cx="1249825" cy="6866467"/>
            </a:xfrm>
            <a:custGeom>
              <a:avLst/>
              <a:gdLst/>
              <a:ahLst/>
              <a:cxnLst/>
              <a:rect l="0" t="0" r="0" b="0"/>
              <a:pathLst>
                <a:path w="120000" h="120000" extrusionOk="0">
                  <a:moveTo>
                    <a:pt x="0" y="0"/>
                  </a:moveTo>
                  <a:lnTo>
                    <a:pt x="120000" y="0"/>
                  </a:lnTo>
                  <a:lnTo>
                    <a:pt x="120000" y="120000"/>
                  </a:lnTo>
                  <a:lnTo>
                    <a:pt x="106515" y="120000"/>
                  </a:lnTo>
                  <a:lnTo>
                    <a:pt x="0" y="0"/>
                  </a:lnTo>
                  <a:close/>
                </a:path>
              </a:pathLst>
            </a:custGeom>
            <a:solidFill>
              <a:schemeClr val="accent1">
                <a:alpha val="64705"/>
              </a:schemeClr>
            </a:solidFill>
            <a:ln>
              <a:noFill/>
            </a:ln>
          </p:spPr>
        </p:sp>
        <p:sp>
          <p:nvSpPr>
            <p:cNvPr id="77" name="Shape 77"/>
            <p:cNvSpPr/>
            <p:nvPr/>
          </p:nvSpPr>
          <p:spPr>
            <a:xfrm>
              <a:off x="10371665" y="3589867"/>
              <a:ext cx="1817159" cy="3268132"/>
            </a:xfrm>
            <a:prstGeom prst="triangle">
              <a:avLst>
                <a:gd name="adj" fmla="val 100000"/>
              </a:avLst>
            </a:prstGeom>
            <a:solidFill>
              <a:schemeClr val="accent1">
                <a:alpha val="80000"/>
              </a:schemeClr>
            </a:solidFill>
            <a:ln>
              <a:noFill/>
            </a:ln>
          </p:spPr>
          <p:txBody>
            <a:bodyPr lIns="68575" tIns="68575" rIns="68575" bIns="68575" anchor="ctr" anchorCtr="0">
              <a:noAutofit/>
            </a:bodyPr>
            <a:lstStyle/>
            <a:p>
              <a:pPr lvl="0">
                <a:spcBef>
                  <a:spcPts val="0"/>
                </a:spcBef>
                <a:buNone/>
              </a:pPr>
              <a:endParaRPr dirty="0"/>
            </a:p>
          </p:txBody>
        </p:sp>
        <p:sp>
          <p:nvSpPr>
            <p:cNvPr id="78" name="Shape 78"/>
            <p:cNvSpPr/>
            <p:nvPr/>
          </p:nvSpPr>
          <p:spPr>
            <a:xfrm rot="10800000">
              <a:off x="0" y="0"/>
              <a:ext cx="842596" cy="5666154"/>
            </a:xfrm>
            <a:prstGeom prst="triangle">
              <a:avLst>
                <a:gd name="adj" fmla="val 100000"/>
              </a:avLst>
            </a:prstGeom>
            <a:solidFill>
              <a:schemeClr val="accent1">
                <a:alpha val="84705"/>
              </a:schemeClr>
            </a:solidFill>
            <a:ln>
              <a:noFill/>
            </a:ln>
          </p:spPr>
          <p:txBody>
            <a:bodyPr lIns="68575" tIns="68575" rIns="68575" bIns="68575" anchor="ctr" anchorCtr="0">
              <a:noAutofit/>
            </a:bodyPr>
            <a:lstStyle/>
            <a:p>
              <a:pPr lvl="0">
                <a:spcBef>
                  <a:spcPts val="0"/>
                </a:spcBef>
                <a:buNone/>
              </a:pPr>
              <a:endParaRPr dirty="0"/>
            </a:p>
          </p:txBody>
        </p:sp>
      </p:grpSp>
      <p:sp>
        <p:nvSpPr>
          <p:cNvPr id="79" name="Shape 79"/>
          <p:cNvSpPr txBox="1">
            <a:spLocks noGrp="1"/>
          </p:cNvSpPr>
          <p:nvPr>
            <p:ph type="ctrTitle"/>
          </p:nvPr>
        </p:nvSpPr>
        <p:spPr>
          <a:xfrm>
            <a:off x="1130300" y="2404534"/>
            <a:ext cx="5825202" cy="1646301"/>
          </a:xfrm>
          <a:prstGeom prst="rect">
            <a:avLst/>
          </a:prstGeom>
          <a:noFill/>
          <a:ln>
            <a:noFill/>
          </a:ln>
        </p:spPr>
        <p:txBody>
          <a:bodyPr lIns="68575" tIns="68575" rIns="68575" bIns="68575" anchor="b" anchorCtr="0"/>
          <a:lstStyle>
            <a:lvl1pPr marL="0" marR="0" lvl="0" indent="0" algn="r" rtl="0">
              <a:spcBef>
                <a:spcPts val="0"/>
              </a:spcBef>
              <a:buClr>
                <a:schemeClr val="accent1"/>
              </a:buClr>
              <a:buFont typeface="Trebuchet MS"/>
              <a:buNone/>
              <a:defRPr sz="41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400" b="0" i="0" u="none" strike="noStrike" cap="none">
                <a:solidFill>
                  <a:schemeClr val="dk2"/>
                </a:solidFill>
              </a:defRPr>
            </a:lvl2pPr>
            <a:lvl3pPr marL="0" marR="0" lvl="2" indent="0" algn="l" rtl="0">
              <a:spcBef>
                <a:spcPts val="0"/>
              </a:spcBef>
              <a:buNone/>
              <a:defRPr sz="1400" b="0" i="0" u="none" strike="noStrike" cap="none">
                <a:solidFill>
                  <a:schemeClr val="dk2"/>
                </a:solidFill>
              </a:defRPr>
            </a:lvl3pPr>
            <a:lvl4pPr marL="0" marR="0" lvl="3" indent="0" algn="l" rtl="0">
              <a:spcBef>
                <a:spcPts val="0"/>
              </a:spcBef>
              <a:buNone/>
              <a:defRPr sz="1400" b="0" i="0" u="none" strike="noStrike" cap="none">
                <a:solidFill>
                  <a:schemeClr val="dk2"/>
                </a:solidFill>
              </a:defRPr>
            </a:lvl4pPr>
            <a:lvl5pPr marL="0" marR="0" lvl="4" indent="0" algn="l" rtl="0">
              <a:spcBef>
                <a:spcPts val="0"/>
              </a:spcBef>
              <a:buNone/>
              <a:defRPr sz="1400" b="0" i="0" u="none" strike="noStrike" cap="none">
                <a:solidFill>
                  <a:schemeClr val="dk2"/>
                </a:solidFill>
              </a:defRPr>
            </a:lvl5pPr>
            <a:lvl6pPr marL="0" marR="0" lvl="5" indent="0" algn="l" rtl="0">
              <a:spcBef>
                <a:spcPts val="0"/>
              </a:spcBef>
              <a:buNone/>
              <a:defRPr sz="1400" b="0" i="0" u="none" strike="noStrike" cap="none">
                <a:solidFill>
                  <a:schemeClr val="dk2"/>
                </a:solidFill>
              </a:defRPr>
            </a:lvl6pPr>
            <a:lvl7pPr marL="0" marR="0" lvl="6" indent="0" algn="l" rtl="0">
              <a:spcBef>
                <a:spcPts val="0"/>
              </a:spcBef>
              <a:buNone/>
              <a:defRPr sz="1400" b="0" i="0" u="none" strike="noStrike" cap="none">
                <a:solidFill>
                  <a:schemeClr val="dk2"/>
                </a:solidFill>
              </a:defRPr>
            </a:lvl7pPr>
            <a:lvl8pPr marL="0" marR="0" lvl="7" indent="0" algn="l" rtl="0">
              <a:spcBef>
                <a:spcPts val="0"/>
              </a:spcBef>
              <a:buNone/>
              <a:defRPr sz="1400" b="0" i="0" u="none" strike="noStrike" cap="none">
                <a:solidFill>
                  <a:schemeClr val="dk2"/>
                </a:solidFill>
              </a:defRPr>
            </a:lvl8pPr>
            <a:lvl9pPr marL="0" marR="0" lvl="8" indent="0" algn="l" rtl="0">
              <a:spcBef>
                <a:spcPts val="0"/>
              </a:spcBef>
              <a:buNone/>
              <a:defRPr sz="1400" b="0" i="0" u="none" strike="noStrike" cap="none">
                <a:solidFill>
                  <a:schemeClr val="dk2"/>
                </a:solidFill>
              </a:defRPr>
            </a:lvl9pPr>
          </a:lstStyle>
          <a:p>
            <a:endParaRPr/>
          </a:p>
        </p:txBody>
      </p:sp>
      <p:sp>
        <p:nvSpPr>
          <p:cNvPr id="80" name="Shape 80"/>
          <p:cNvSpPr txBox="1">
            <a:spLocks noGrp="1"/>
          </p:cNvSpPr>
          <p:nvPr>
            <p:ph type="subTitle" idx="1"/>
          </p:nvPr>
        </p:nvSpPr>
        <p:spPr>
          <a:xfrm>
            <a:off x="1130300" y="4050832"/>
            <a:ext cx="5825202" cy="1096899"/>
          </a:xfrm>
          <a:prstGeom prst="rect">
            <a:avLst/>
          </a:prstGeom>
          <a:noFill/>
          <a:ln>
            <a:noFill/>
          </a:ln>
        </p:spPr>
        <p:txBody>
          <a:bodyPr lIns="68575" tIns="68575" rIns="68575" bIns="68575" anchor="t" anchorCtr="0"/>
          <a:lstStyle>
            <a:lvl1pPr marL="0" marR="0" lvl="0" indent="0" algn="r" rtl="0">
              <a:spcBef>
                <a:spcPts val="800"/>
              </a:spcBef>
              <a:spcAft>
                <a:spcPts val="0"/>
              </a:spcAft>
              <a:buClr>
                <a:schemeClr val="accent1"/>
              </a:buClr>
              <a:buFont typeface="Noto Sans Symbols"/>
              <a:buNone/>
              <a:defRPr sz="1400" b="0" i="0" u="none" strike="noStrike" cap="none">
                <a:solidFill>
                  <a:srgbClr val="7F7F7F"/>
                </a:solidFill>
                <a:latin typeface="Trebuchet MS"/>
                <a:ea typeface="Trebuchet MS"/>
                <a:cs typeface="Trebuchet MS"/>
                <a:sym typeface="Trebuchet MS"/>
              </a:defRPr>
            </a:lvl1pPr>
            <a:lvl2pPr marL="342900" marR="0" lvl="1" indent="0" algn="ctr" rtl="0">
              <a:spcBef>
                <a:spcPts val="8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2pPr>
            <a:lvl3pPr marL="685800" marR="0" lvl="2" indent="0" algn="ctr"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3pPr>
            <a:lvl4pPr marL="1028700" marR="0" lvl="3" indent="0" algn="ctr" rtl="0">
              <a:spcBef>
                <a:spcPts val="800"/>
              </a:spcBef>
              <a:spcAft>
                <a:spcPts val="0"/>
              </a:spcAft>
              <a:buClr>
                <a:schemeClr val="accent1"/>
              </a:buClr>
              <a:buFont typeface="Noto Sans Symbols"/>
              <a:buNone/>
              <a:defRPr sz="900" b="0" i="0" u="none" strike="noStrike" cap="none">
                <a:solidFill>
                  <a:srgbClr val="888888"/>
                </a:solidFill>
                <a:latin typeface="Trebuchet MS"/>
                <a:ea typeface="Trebuchet MS"/>
                <a:cs typeface="Trebuchet MS"/>
                <a:sym typeface="Trebuchet MS"/>
              </a:defRPr>
            </a:lvl4pPr>
            <a:lvl5pPr marL="1371600" marR="0" lvl="4" indent="0" algn="ctr" rtl="0">
              <a:spcBef>
                <a:spcPts val="800"/>
              </a:spcBef>
              <a:spcAft>
                <a:spcPts val="0"/>
              </a:spcAft>
              <a:buClr>
                <a:schemeClr val="accent1"/>
              </a:buClr>
              <a:buFont typeface="Noto Sans Symbols"/>
              <a:buNone/>
              <a:defRPr sz="900" b="0" i="0" u="none" strike="noStrike" cap="none">
                <a:solidFill>
                  <a:srgbClr val="888888"/>
                </a:solidFill>
                <a:latin typeface="Trebuchet MS"/>
                <a:ea typeface="Trebuchet MS"/>
                <a:cs typeface="Trebuchet MS"/>
                <a:sym typeface="Trebuchet MS"/>
              </a:defRPr>
            </a:lvl5pPr>
            <a:lvl6pPr marL="1714500" marR="0" lvl="5" indent="0" algn="ctr" rtl="0">
              <a:spcBef>
                <a:spcPts val="800"/>
              </a:spcBef>
              <a:spcAft>
                <a:spcPts val="0"/>
              </a:spcAft>
              <a:buClr>
                <a:schemeClr val="accent1"/>
              </a:buClr>
              <a:buFont typeface="Noto Sans Symbols"/>
              <a:buNone/>
              <a:defRPr sz="900" b="0" i="0" u="none" strike="noStrike" cap="none">
                <a:solidFill>
                  <a:srgbClr val="888888"/>
                </a:solidFill>
                <a:latin typeface="Trebuchet MS"/>
                <a:ea typeface="Trebuchet MS"/>
                <a:cs typeface="Trebuchet MS"/>
                <a:sym typeface="Trebuchet MS"/>
              </a:defRPr>
            </a:lvl6pPr>
            <a:lvl7pPr marL="2057400" marR="0" lvl="6" indent="0" algn="ctr" rtl="0">
              <a:spcBef>
                <a:spcPts val="800"/>
              </a:spcBef>
              <a:spcAft>
                <a:spcPts val="0"/>
              </a:spcAft>
              <a:buClr>
                <a:schemeClr val="accent1"/>
              </a:buClr>
              <a:buFont typeface="Noto Sans Symbols"/>
              <a:buNone/>
              <a:defRPr sz="900" b="0" i="0" u="none" strike="noStrike" cap="none">
                <a:solidFill>
                  <a:srgbClr val="888888"/>
                </a:solidFill>
                <a:latin typeface="Trebuchet MS"/>
                <a:ea typeface="Trebuchet MS"/>
                <a:cs typeface="Trebuchet MS"/>
                <a:sym typeface="Trebuchet MS"/>
              </a:defRPr>
            </a:lvl7pPr>
            <a:lvl8pPr marL="2400300" marR="0" lvl="7" indent="0" algn="ctr" rtl="0">
              <a:spcBef>
                <a:spcPts val="800"/>
              </a:spcBef>
              <a:spcAft>
                <a:spcPts val="0"/>
              </a:spcAft>
              <a:buClr>
                <a:schemeClr val="accent1"/>
              </a:buClr>
              <a:buFont typeface="Noto Sans Symbols"/>
              <a:buNone/>
              <a:defRPr sz="900" b="0" i="0" u="none" strike="noStrike" cap="none">
                <a:solidFill>
                  <a:srgbClr val="888888"/>
                </a:solidFill>
                <a:latin typeface="Trebuchet MS"/>
                <a:ea typeface="Trebuchet MS"/>
                <a:cs typeface="Trebuchet MS"/>
                <a:sym typeface="Trebuchet MS"/>
              </a:defRPr>
            </a:lvl8pPr>
            <a:lvl9pPr marL="2743200" marR="0" lvl="8" indent="0" algn="ctr" rtl="0">
              <a:spcBef>
                <a:spcPts val="800"/>
              </a:spcBef>
              <a:spcAft>
                <a:spcPts val="0"/>
              </a:spcAft>
              <a:buClr>
                <a:schemeClr val="accent1"/>
              </a:buClr>
              <a:buFont typeface="Noto Sans Symbols"/>
              <a:buNone/>
              <a:defRPr sz="900" b="0" i="0" u="none" strike="noStrike" cap="none">
                <a:solidFill>
                  <a:srgbClr val="888888"/>
                </a:solidFill>
                <a:latin typeface="Trebuchet MS"/>
                <a:ea typeface="Trebuchet MS"/>
                <a:cs typeface="Trebuchet MS"/>
                <a:sym typeface="Trebuchet MS"/>
              </a:defRPr>
            </a:lvl9pPr>
          </a:lstStyle>
          <a:p>
            <a:endParaRPr/>
          </a:p>
        </p:txBody>
      </p:sp>
      <p:sp>
        <p:nvSpPr>
          <p:cNvPr id="81" name="Shape 81"/>
          <p:cNvSpPr txBox="1">
            <a:spLocks noGrp="1"/>
          </p:cNvSpPr>
          <p:nvPr>
            <p:ph type="dt" idx="10"/>
          </p:nvPr>
        </p:nvSpPr>
        <p:spPr>
          <a:xfrm>
            <a:off x="5403849" y="6041362"/>
            <a:ext cx="683954" cy="365124"/>
          </a:xfrm>
          <a:prstGeom prst="rect">
            <a:avLst/>
          </a:prstGeom>
          <a:noFill/>
          <a:ln>
            <a:noFill/>
          </a:ln>
        </p:spPr>
        <p:txBody>
          <a:bodyPr lIns="68575" tIns="68575" rIns="68575" bIns="68575" anchor="ctr" anchorCtr="0"/>
          <a:lstStyle>
            <a:lvl1pPr marL="0" marR="0" lvl="0" indent="0" algn="r"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82" name="Shape 82"/>
          <p:cNvSpPr txBox="1">
            <a:spLocks noGrp="1"/>
          </p:cNvSpPr>
          <p:nvPr>
            <p:ph type="ftr" idx="11"/>
          </p:nvPr>
        </p:nvSpPr>
        <p:spPr>
          <a:xfrm>
            <a:off x="508001" y="6041362"/>
            <a:ext cx="4723209" cy="365124"/>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83" name="Shape 83"/>
          <p:cNvSpPr txBox="1">
            <a:spLocks noGrp="1"/>
          </p:cNvSpPr>
          <p:nvPr>
            <p:ph type="sldNum" idx="12"/>
          </p:nvPr>
        </p:nvSpPr>
        <p:spPr>
          <a:xfrm>
            <a:off x="6442997" y="6041362"/>
            <a:ext cx="512504" cy="365124"/>
          </a:xfrm>
          <a:prstGeom prst="rect">
            <a:avLst/>
          </a:prstGeom>
          <a:noFill/>
          <a:ln>
            <a:noFill/>
          </a:ln>
        </p:spPr>
        <p:txBody>
          <a:bodyPr lIns="68575" tIns="34275" rIns="68575" bIns="34275" anchor="ctr" anchorCtr="0">
            <a:noAutofit/>
          </a:bodyPr>
          <a:lstStyle>
            <a:lvl1pPr>
              <a:defRPr sz="1600">
                <a:solidFill>
                  <a:schemeClr val="accent4">
                    <a:lumMod val="75000"/>
                  </a:schemeClr>
                </a:solidFill>
              </a:defRPr>
            </a:lvl1pPr>
          </a:lstStyle>
          <a:p>
            <a:pPr algn="r">
              <a:buSzPct val="25000"/>
            </a:pPr>
            <a:fld id="{00000000-1234-1234-1234-123412341234}" type="slidenum">
              <a:rPr lang="en" smtClean="0">
                <a:latin typeface="Trebuchet MS"/>
                <a:ea typeface="Trebuchet MS"/>
                <a:cs typeface="Trebuchet MS"/>
                <a:sym typeface="Trebuchet MS"/>
              </a:rPr>
              <a:pPr algn="r">
                <a:buSzPct val="25000"/>
              </a:pPr>
              <a:t>‹#›</a:t>
            </a:fld>
            <a:endParaRPr lang="en">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是非題">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514349" y="609601"/>
            <a:ext cx="6441152" cy="3022599"/>
          </a:xfrm>
          <a:prstGeom prst="rect">
            <a:avLst/>
          </a:prstGeom>
          <a:noFill/>
          <a:ln>
            <a:noFill/>
          </a:ln>
        </p:spPr>
        <p:txBody>
          <a:bodyPr lIns="68575" tIns="68575" rIns="68575" bIns="68575" anchor="ctr" anchorCtr="0"/>
          <a:lstStyle>
            <a:lvl1pPr marL="0" marR="0" lvl="0" indent="0" algn="l" rtl="0">
              <a:spcBef>
                <a:spcPts val="0"/>
              </a:spcBef>
              <a:buClr>
                <a:schemeClr val="accent1"/>
              </a:buClr>
              <a:buFont typeface="Trebuchet MS"/>
              <a:buNone/>
              <a:defRPr sz="33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400" b="0" i="0" u="none" strike="noStrike" cap="none">
                <a:solidFill>
                  <a:schemeClr val="dk2"/>
                </a:solidFill>
              </a:defRPr>
            </a:lvl2pPr>
            <a:lvl3pPr marL="0" marR="0" lvl="2" indent="0" algn="l" rtl="0">
              <a:spcBef>
                <a:spcPts val="0"/>
              </a:spcBef>
              <a:buNone/>
              <a:defRPr sz="1400" b="0" i="0" u="none" strike="noStrike" cap="none">
                <a:solidFill>
                  <a:schemeClr val="dk2"/>
                </a:solidFill>
              </a:defRPr>
            </a:lvl3pPr>
            <a:lvl4pPr marL="0" marR="0" lvl="3" indent="0" algn="l" rtl="0">
              <a:spcBef>
                <a:spcPts val="0"/>
              </a:spcBef>
              <a:buNone/>
              <a:defRPr sz="1400" b="0" i="0" u="none" strike="noStrike" cap="none">
                <a:solidFill>
                  <a:schemeClr val="dk2"/>
                </a:solidFill>
              </a:defRPr>
            </a:lvl4pPr>
            <a:lvl5pPr marL="0" marR="0" lvl="4" indent="0" algn="l" rtl="0">
              <a:spcBef>
                <a:spcPts val="0"/>
              </a:spcBef>
              <a:buNone/>
              <a:defRPr sz="1400" b="0" i="0" u="none" strike="noStrike" cap="none">
                <a:solidFill>
                  <a:schemeClr val="dk2"/>
                </a:solidFill>
              </a:defRPr>
            </a:lvl5pPr>
            <a:lvl6pPr marL="0" marR="0" lvl="5" indent="0" algn="l" rtl="0">
              <a:spcBef>
                <a:spcPts val="0"/>
              </a:spcBef>
              <a:buNone/>
              <a:defRPr sz="1400" b="0" i="0" u="none" strike="noStrike" cap="none">
                <a:solidFill>
                  <a:schemeClr val="dk2"/>
                </a:solidFill>
              </a:defRPr>
            </a:lvl6pPr>
            <a:lvl7pPr marL="0" marR="0" lvl="6" indent="0" algn="l" rtl="0">
              <a:spcBef>
                <a:spcPts val="0"/>
              </a:spcBef>
              <a:buNone/>
              <a:defRPr sz="1400" b="0" i="0" u="none" strike="noStrike" cap="none">
                <a:solidFill>
                  <a:schemeClr val="dk2"/>
                </a:solidFill>
              </a:defRPr>
            </a:lvl7pPr>
            <a:lvl8pPr marL="0" marR="0" lvl="7" indent="0" algn="l" rtl="0">
              <a:spcBef>
                <a:spcPts val="0"/>
              </a:spcBef>
              <a:buNone/>
              <a:defRPr sz="1400" b="0" i="0" u="none" strike="noStrike" cap="none">
                <a:solidFill>
                  <a:schemeClr val="dk2"/>
                </a:solidFill>
              </a:defRPr>
            </a:lvl8pPr>
            <a:lvl9pPr marL="0" marR="0" lvl="8" indent="0" algn="l" rtl="0">
              <a:spcBef>
                <a:spcPts val="0"/>
              </a:spcBef>
              <a:buNone/>
              <a:defRPr sz="1400" b="0" i="0" u="none" strike="noStrike" cap="none">
                <a:solidFill>
                  <a:schemeClr val="dk2"/>
                </a:solidFill>
              </a:defRPr>
            </a:lvl9pPr>
          </a:lstStyle>
          <a:p>
            <a:endParaRPr/>
          </a:p>
        </p:txBody>
      </p:sp>
      <p:sp>
        <p:nvSpPr>
          <p:cNvPr id="167" name="Shape 167"/>
          <p:cNvSpPr txBox="1">
            <a:spLocks noGrp="1"/>
          </p:cNvSpPr>
          <p:nvPr>
            <p:ph type="body" idx="1"/>
          </p:nvPr>
        </p:nvSpPr>
        <p:spPr>
          <a:xfrm>
            <a:off x="507998" y="4013200"/>
            <a:ext cx="6447501" cy="514248"/>
          </a:xfrm>
          <a:prstGeom prst="rect">
            <a:avLst/>
          </a:prstGeom>
          <a:noFill/>
          <a:ln>
            <a:noFill/>
          </a:ln>
        </p:spPr>
        <p:txBody>
          <a:bodyPr lIns="68575" tIns="68575" rIns="68575" bIns="68575" anchor="b" anchorCtr="0"/>
          <a:lstStyle>
            <a:lvl1pPr marL="0" marR="0" lvl="0" indent="0" algn="l" rtl="0">
              <a:spcBef>
                <a:spcPts val="800"/>
              </a:spcBef>
              <a:spcAft>
                <a:spcPts val="0"/>
              </a:spcAft>
              <a:buClr>
                <a:schemeClr val="accent1"/>
              </a:buClr>
              <a:buFont typeface="Noto Sans Symbols"/>
              <a:buNone/>
              <a:defRPr sz="1800" b="0" i="0" u="none" strike="noStrike" cap="none">
                <a:solidFill>
                  <a:schemeClr val="accent1"/>
                </a:solidFill>
                <a:latin typeface="Trebuchet MS"/>
                <a:ea typeface="Trebuchet MS"/>
                <a:cs typeface="Trebuchet MS"/>
                <a:sym typeface="Trebuchet MS"/>
              </a:defRPr>
            </a:lvl1pPr>
            <a:lvl2pPr marL="342900" marR="0" lvl="1" indent="0" algn="l" rtl="0">
              <a:spcBef>
                <a:spcPts val="8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2pPr>
            <a:lvl3pPr marL="685800" marR="0" lvl="2" indent="0" algn="l" rtl="0">
              <a:spcBef>
                <a:spcPts val="800"/>
              </a:spcBef>
              <a:spcAft>
                <a:spcPts val="0"/>
              </a:spcAft>
              <a:buClr>
                <a:schemeClr val="accent1"/>
              </a:buClr>
              <a:buFont typeface="Noto Sans Symbols"/>
              <a:buNone/>
              <a:defRPr sz="1100" b="0" i="0" u="none" strike="noStrike" cap="none">
                <a:solidFill>
                  <a:srgbClr val="3F3F3F"/>
                </a:solidFill>
                <a:latin typeface="Trebuchet MS"/>
                <a:ea typeface="Trebuchet MS"/>
                <a:cs typeface="Trebuchet MS"/>
                <a:sym typeface="Trebuchet MS"/>
              </a:defRPr>
            </a:lvl3pPr>
            <a:lvl4pPr marL="1028700" marR="0" lvl="3" indent="0" algn="l" rtl="0">
              <a:spcBef>
                <a:spcPts val="8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4pPr>
            <a:lvl5pPr marL="1371600" marR="0" lvl="4" indent="0" algn="l" rtl="0">
              <a:spcBef>
                <a:spcPts val="8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5pPr>
            <a:lvl6pPr marL="1892300" marR="0" lvl="5"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6pPr>
            <a:lvl7pPr marL="2235200" marR="0" lvl="6"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7pPr>
            <a:lvl8pPr marL="2578100" marR="0" lvl="7"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8pPr>
            <a:lvl9pPr marL="2921000" marR="0" lvl="8"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68" name="Shape 168"/>
          <p:cNvSpPr txBox="1">
            <a:spLocks noGrp="1"/>
          </p:cNvSpPr>
          <p:nvPr>
            <p:ph type="body" idx="2"/>
          </p:nvPr>
        </p:nvSpPr>
        <p:spPr>
          <a:xfrm>
            <a:off x="508002" y="4527448"/>
            <a:ext cx="6447501" cy="1513913"/>
          </a:xfrm>
          <a:prstGeom prst="rect">
            <a:avLst/>
          </a:prstGeom>
          <a:noFill/>
          <a:ln>
            <a:noFill/>
          </a:ln>
        </p:spPr>
        <p:txBody>
          <a:bodyPr lIns="68575" tIns="68575" rIns="68575" bIns="68575" anchor="t" anchorCtr="0"/>
          <a:lstStyle>
            <a:lvl1pPr marL="0" marR="0" lvl="0" indent="0" algn="l" rtl="0">
              <a:spcBef>
                <a:spcPts val="800"/>
              </a:spcBef>
              <a:spcAft>
                <a:spcPts val="0"/>
              </a:spcAft>
              <a:buClr>
                <a:schemeClr val="accent1"/>
              </a:buClr>
              <a:buFont typeface="Noto Sans Symbols"/>
              <a:buNone/>
              <a:defRPr sz="1400" b="0" i="0" u="none" strike="noStrike" cap="none">
                <a:solidFill>
                  <a:srgbClr val="7F7F7F"/>
                </a:solidFill>
                <a:latin typeface="Trebuchet MS"/>
                <a:ea typeface="Trebuchet MS"/>
                <a:cs typeface="Trebuchet MS"/>
                <a:sym typeface="Trebuchet MS"/>
              </a:defRPr>
            </a:lvl1pPr>
            <a:lvl2pPr marL="342900" marR="0" lvl="1" indent="0" algn="l" rtl="0">
              <a:spcBef>
                <a:spcPts val="8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2pPr>
            <a:lvl3pPr marL="685800" marR="0" lvl="2" indent="0" algn="l" rtl="0">
              <a:spcBef>
                <a:spcPts val="8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3pPr>
            <a:lvl4pPr marL="1028700" marR="0" lvl="3"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4pPr>
            <a:lvl5pPr marL="1371600" marR="0" lvl="4"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5pPr>
            <a:lvl6pPr marL="1714500" marR="0" lvl="5"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6pPr>
            <a:lvl7pPr marL="2057400" marR="0" lvl="6"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7pPr>
            <a:lvl8pPr marL="2400300" marR="0" lvl="7"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8pPr>
            <a:lvl9pPr marL="2743200" marR="0" lvl="8"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9pPr>
          </a:lstStyle>
          <a:p>
            <a:endParaRPr/>
          </a:p>
        </p:txBody>
      </p:sp>
      <p:sp>
        <p:nvSpPr>
          <p:cNvPr id="169" name="Shape 169"/>
          <p:cNvSpPr txBox="1">
            <a:spLocks noGrp="1"/>
          </p:cNvSpPr>
          <p:nvPr>
            <p:ph type="dt" idx="10"/>
          </p:nvPr>
        </p:nvSpPr>
        <p:spPr>
          <a:xfrm>
            <a:off x="5403849" y="6041362"/>
            <a:ext cx="683954" cy="365124"/>
          </a:xfrm>
          <a:prstGeom prst="rect">
            <a:avLst/>
          </a:prstGeom>
          <a:noFill/>
          <a:ln>
            <a:noFill/>
          </a:ln>
        </p:spPr>
        <p:txBody>
          <a:bodyPr lIns="68575" tIns="68575" rIns="68575" bIns="68575" anchor="ctr" anchorCtr="0"/>
          <a:lstStyle>
            <a:lvl1pPr marL="0" marR="0" lvl="0" indent="0" algn="r"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70" name="Shape 170"/>
          <p:cNvSpPr txBox="1">
            <a:spLocks noGrp="1"/>
          </p:cNvSpPr>
          <p:nvPr>
            <p:ph type="ftr" idx="11"/>
          </p:nvPr>
        </p:nvSpPr>
        <p:spPr>
          <a:xfrm>
            <a:off x="508001" y="6041362"/>
            <a:ext cx="4723209" cy="365124"/>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71" name="Shape 171"/>
          <p:cNvSpPr txBox="1">
            <a:spLocks noGrp="1"/>
          </p:cNvSpPr>
          <p:nvPr>
            <p:ph type="sldNum" idx="12"/>
          </p:nvPr>
        </p:nvSpPr>
        <p:spPr>
          <a:xfrm>
            <a:off x="6442997" y="6041362"/>
            <a:ext cx="512504" cy="365124"/>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700" b="0" i="0" u="none" strike="noStrike" cap="none">
                <a:solidFill>
                  <a:schemeClr val="accent1"/>
                </a:solidFill>
                <a:latin typeface="Trebuchet MS"/>
                <a:ea typeface="Trebuchet MS"/>
                <a:cs typeface="Trebuchet MS"/>
                <a:sym typeface="Trebuchet MS"/>
              </a:rPr>
              <a:t>‹#›</a:t>
            </a:fld>
            <a:endParaRPr lang="en" sz="7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標題及直排文字">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508001" y="609600"/>
            <a:ext cx="6447501" cy="1320800"/>
          </a:xfrm>
          <a:prstGeom prst="rect">
            <a:avLst/>
          </a:prstGeom>
          <a:noFill/>
          <a:ln>
            <a:noFill/>
          </a:ln>
        </p:spPr>
        <p:txBody>
          <a:bodyPr lIns="68575" tIns="68575" rIns="68575" bIns="68575" anchor="t" anchorCtr="0"/>
          <a:lstStyle>
            <a:lvl1pPr marL="0" marR="0" lvl="0" indent="0" algn="l" rtl="0">
              <a:spcBef>
                <a:spcPts val="0"/>
              </a:spcBef>
              <a:buClr>
                <a:schemeClr val="accent1"/>
              </a:buClr>
              <a:buFont typeface="Trebuchet MS"/>
              <a:buNone/>
              <a:defRPr sz="27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400" b="0" i="0" u="none" strike="noStrike" cap="none">
                <a:solidFill>
                  <a:schemeClr val="dk2"/>
                </a:solidFill>
              </a:defRPr>
            </a:lvl2pPr>
            <a:lvl3pPr marL="0" marR="0" lvl="2" indent="0" algn="l" rtl="0">
              <a:spcBef>
                <a:spcPts val="0"/>
              </a:spcBef>
              <a:buNone/>
              <a:defRPr sz="1400" b="0" i="0" u="none" strike="noStrike" cap="none">
                <a:solidFill>
                  <a:schemeClr val="dk2"/>
                </a:solidFill>
              </a:defRPr>
            </a:lvl3pPr>
            <a:lvl4pPr marL="0" marR="0" lvl="3" indent="0" algn="l" rtl="0">
              <a:spcBef>
                <a:spcPts val="0"/>
              </a:spcBef>
              <a:buNone/>
              <a:defRPr sz="1400" b="0" i="0" u="none" strike="noStrike" cap="none">
                <a:solidFill>
                  <a:schemeClr val="dk2"/>
                </a:solidFill>
              </a:defRPr>
            </a:lvl4pPr>
            <a:lvl5pPr marL="0" marR="0" lvl="4" indent="0" algn="l" rtl="0">
              <a:spcBef>
                <a:spcPts val="0"/>
              </a:spcBef>
              <a:buNone/>
              <a:defRPr sz="1400" b="0" i="0" u="none" strike="noStrike" cap="none">
                <a:solidFill>
                  <a:schemeClr val="dk2"/>
                </a:solidFill>
              </a:defRPr>
            </a:lvl5pPr>
            <a:lvl6pPr marL="0" marR="0" lvl="5" indent="0" algn="l" rtl="0">
              <a:spcBef>
                <a:spcPts val="0"/>
              </a:spcBef>
              <a:buNone/>
              <a:defRPr sz="1400" b="0" i="0" u="none" strike="noStrike" cap="none">
                <a:solidFill>
                  <a:schemeClr val="dk2"/>
                </a:solidFill>
              </a:defRPr>
            </a:lvl6pPr>
            <a:lvl7pPr marL="0" marR="0" lvl="6" indent="0" algn="l" rtl="0">
              <a:spcBef>
                <a:spcPts val="0"/>
              </a:spcBef>
              <a:buNone/>
              <a:defRPr sz="1400" b="0" i="0" u="none" strike="noStrike" cap="none">
                <a:solidFill>
                  <a:schemeClr val="dk2"/>
                </a:solidFill>
              </a:defRPr>
            </a:lvl7pPr>
            <a:lvl8pPr marL="0" marR="0" lvl="7" indent="0" algn="l" rtl="0">
              <a:spcBef>
                <a:spcPts val="0"/>
              </a:spcBef>
              <a:buNone/>
              <a:defRPr sz="1400" b="0" i="0" u="none" strike="noStrike" cap="none">
                <a:solidFill>
                  <a:schemeClr val="dk2"/>
                </a:solidFill>
              </a:defRPr>
            </a:lvl8pPr>
            <a:lvl9pPr marL="0" marR="0" lvl="8" indent="0" algn="l" rtl="0">
              <a:spcBef>
                <a:spcPts val="0"/>
              </a:spcBef>
              <a:buNone/>
              <a:defRPr sz="1400" b="0" i="0" u="none" strike="noStrike" cap="none">
                <a:solidFill>
                  <a:schemeClr val="dk2"/>
                </a:solidFill>
              </a:defRPr>
            </a:lvl9pPr>
          </a:lstStyle>
          <a:p>
            <a:endParaRPr/>
          </a:p>
        </p:txBody>
      </p:sp>
      <p:sp>
        <p:nvSpPr>
          <p:cNvPr id="174" name="Shape 174"/>
          <p:cNvSpPr txBox="1">
            <a:spLocks noGrp="1"/>
          </p:cNvSpPr>
          <p:nvPr>
            <p:ph type="body" idx="1"/>
          </p:nvPr>
        </p:nvSpPr>
        <p:spPr>
          <a:xfrm rot="5400000">
            <a:off x="1791365" y="877227"/>
            <a:ext cx="3880772" cy="6447501"/>
          </a:xfrm>
          <a:prstGeom prst="rect">
            <a:avLst/>
          </a:prstGeom>
          <a:noFill/>
          <a:ln>
            <a:noFill/>
          </a:ln>
        </p:spPr>
        <p:txBody>
          <a:bodyPr lIns="68575" tIns="68575" rIns="68575" bIns="68575" anchor="t" anchorCtr="0"/>
          <a:lstStyle>
            <a:lvl1pPr marL="254000" marR="0" lvl="0" indent="-190500" algn="l" rtl="0">
              <a:spcBef>
                <a:spcPts val="800"/>
              </a:spcBef>
              <a:spcAft>
                <a:spcPts val="0"/>
              </a:spcAft>
              <a:buClr>
                <a:schemeClr val="accent1"/>
              </a:buClr>
              <a:buSzPct val="78571"/>
              <a:buFont typeface="Noto Sans Symbols"/>
              <a:buChar char="●"/>
              <a:defRPr sz="1400" b="0" i="0" u="none" strike="noStrike" cap="none">
                <a:solidFill>
                  <a:srgbClr val="3F3F3F"/>
                </a:solidFill>
                <a:latin typeface="Trebuchet MS"/>
                <a:ea typeface="Trebuchet MS"/>
                <a:cs typeface="Trebuchet MS"/>
                <a:sym typeface="Trebuchet MS"/>
              </a:defRPr>
            </a:lvl1pPr>
            <a:lvl2pPr marL="558800" marR="0" lvl="1" indent="-152400" algn="l" rtl="0">
              <a:spcBef>
                <a:spcPts val="800"/>
              </a:spcBef>
              <a:spcAft>
                <a:spcPts val="0"/>
              </a:spcAft>
              <a:buClr>
                <a:schemeClr val="accent1"/>
              </a:buClr>
              <a:buSzPct val="83333"/>
              <a:buFont typeface="Noto Sans Symbols"/>
              <a:buChar char="●"/>
              <a:defRPr sz="1200" b="0" i="0" u="none" strike="noStrike" cap="none">
                <a:solidFill>
                  <a:srgbClr val="3F3F3F"/>
                </a:solidFill>
                <a:latin typeface="Trebuchet MS"/>
                <a:ea typeface="Trebuchet MS"/>
                <a:cs typeface="Trebuchet MS"/>
                <a:sym typeface="Trebuchet MS"/>
              </a:defRPr>
            </a:lvl2pPr>
            <a:lvl3pPr marL="863600" marR="0" lvl="2" indent="-127000" algn="l" rtl="0">
              <a:spcBef>
                <a:spcPts val="800"/>
              </a:spcBef>
              <a:spcAft>
                <a:spcPts val="0"/>
              </a:spcAft>
              <a:buClr>
                <a:schemeClr val="accent1"/>
              </a:buClr>
              <a:buSzPct val="72727"/>
              <a:buFont typeface="Noto Sans Symbols"/>
              <a:buChar char="●"/>
              <a:defRPr sz="1100" b="0" i="0" u="none" strike="noStrike" cap="none">
                <a:solidFill>
                  <a:srgbClr val="3F3F3F"/>
                </a:solidFill>
                <a:latin typeface="Trebuchet MS"/>
                <a:ea typeface="Trebuchet MS"/>
                <a:cs typeface="Trebuchet MS"/>
                <a:sym typeface="Trebuchet MS"/>
              </a:defRPr>
            </a:lvl3pPr>
            <a:lvl4pPr marL="1206500" marR="0" lvl="3"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4pPr>
            <a:lvl5pPr marL="1549400" marR="0" lvl="4"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5pPr>
            <a:lvl6pPr marL="1892300" marR="0" lvl="5"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6pPr>
            <a:lvl7pPr marL="2235200" marR="0" lvl="6"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7pPr>
            <a:lvl8pPr marL="2578100" marR="0" lvl="7"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8pPr>
            <a:lvl9pPr marL="2921000" marR="0" lvl="8"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75" name="Shape 175"/>
          <p:cNvSpPr txBox="1">
            <a:spLocks noGrp="1"/>
          </p:cNvSpPr>
          <p:nvPr>
            <p:ph type="dt" idx="10"/>
          </p:nvPr>
        </p:nvSpPr>
        <p:spPr>
          <a:xfrm>
            <a:off x="5403849" y="6041362"/>
            <a:ext cx="683954" cy="365124"/>
          </a:xfrm>
          <a:prstGeom prst="rect">
            <a:avLst/>
          </a:prstGeom>
          <a:noFill/>
          <a:ln>
            <a:noFill/>
          </a:ln>
        </p:spPr>
        <p:txBody>
          <a:bodyPr lIns="68575" tIns="68575" rIns="68575" bIns="68575" anchor="ctr" anchorCtr="0"/>
          <a:lstStyle>
            <a:lvl1pPr marL="0" marR="0" lvl="0" indent="0" algn="r"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76" name="Shape 176"/>
          <p:cNvSpPr txBox="1">
            <a:spLocks noGrp="1"/>
          </p:cNvSpPr>
          <p:nvPr>
            <p:ph type="ftr" idx="11"/>
          </p:nvPr>
        </p:nvSpPr>
        <p:spPr>
          <a:xfrm>
            <a:off x="508001" y="6041362"/>
            <a:ext cx="4723209" cy="365124"/>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77" name="Shape 177"/>
          <p:cNvSpPr txBox="1">
            <a:spLocks noGrp="1"/>
          </p:cNvSpPr>
          <p:nvPr>
            <p:ph type="sldNum" idx="12"/>
          </p:nvPr>
        </p:nvSpPr>
        <p:spPr>
          <a:xfrm>
            <a:off x="6442997" y="6041362"/>
            <a:ext cx="512504" cy="365124"/>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700" b="0" i="0" u="none" strike="noStrike" cap="none">
                <a:solidFill>
                  <a:schemeClr val="accent1"/>
                </a:solidFill>
                <a:latin typeface="Trebuchet MS"/>
                <a:ea typeface="Trebuchet MS"/>
                <a:cs typeface="Trebuchet MS"/>
                <a:sym typeface="Trebuchet MS"/>
              </a:rPr>
              <a:t>‹#›</a:t>
            </a:fld>
            <a:endParaRPr lang="en" sz="7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直排標題及文字">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rot="5400000">
            <a:off x="3839307" y="2746046"/>
            <a:ext cx="5251451" cy="978557"/>
          </a:xfrm>
          <a:prstGeom prst="rect">
            <a:avLst/>
          </a:prstGeom>
          <a:noFill/>
          <a:ln>
            <a:noFill/>
          </a:ln>
        </p:spPr>
        <p:txBody>
          <a:bodyPr lIns="68575" tIns="68575" rIns="68575" bIns="68575" anchor="ctr" anchorCtr="0"/>
          <a:lstStyle>
            <a:lvl1pPr marL="0" marR="0" lvl="0" indent="0" algn="l" rtl="0">
              <a:spcBef>
                <a:spcPts val="0"/>
              </a:spcBef>
              <a:buClr>
                <a:schemeClr val="accent1"/>
              </a:buClr>
              <a:buFont typeface="Trebuchet MS"/>
              <a:buNone/>
              <a:defRPr sz="27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400" b="0" i="0" u="none" strike="noStrike" cap="none">
                <a:solidFill>
                  <a:schemeClr val="dk2"/>
                </a:solidFill>
              </a:defRPr>
            </a:lvl2pPr>
            <a:lvl3pPr marL="0" marR="0" lvl="2" indent="0" algn="l" rtl="0">
              <a:spcBef>
                <a:spcPts val="0"/>
              </a:spcBef>
              <a:buNone/>
              <a:defRPr sz="1400" b="0" i="0" u="none" strike="noStrike" cap="none">
                <a:solidFill>
                  <a:schemeClr val="dk2"/>
                </a:solidFill>
              </a:defRPr>
            </a:lvl3pPr>
            <a:lvl4pPr marL="0" marR="0" lvl="3" indent="0" algn="l" rtl="0">
              <a:spcBef>
                <a:spcPts val="0"/>
              </a:spcBef>
              <a:buNone/>
              <a:defRPr sz="1400" b="0" i="0" u="none" strike="noStrike" cap="none">
                <a:solidFill>
                  <a:schemeClr val="dk2"/>
                </a:solidFill>
              </a:defRPr>
            </a:lvl4pPr>
            <a:lvl5pPr marL="0" marR="0" lvl="4" indent="0" algn="l" rtl="0">
              <a:spcBef>
                <a:spcPts val="0"/>
              </a:spcBef>
              <a:buNone/>
              <a:defRPr sz="1400" b="0" i="0" u="none" strike="noStrike" cap="none">
                <a:solidFill>
                  <a:schemeClr val="dk2"/>
                </a:solidFill>
              </a:defRPr>
            </a:lvl5pPr>
            <a:lvl6pPr marL="0" marR="0" lvl="5" indent="0" algn="l" rtl="0">
              <a:spcBef>
                <a:spcPts val="0"/>
              </a:spcBef>
              <a:buNone/>
              <a:defRPr sz="1400" b="0" i="0" u="none" strike="noStrike" cap="none">
                <a:solidFill>
                  <a:schemeClr val="dk2"/>
                </a:solidFill>
              </a:defRPr>
            </a:lvl6pPr>
            <a:lvl7pPr marL="0" marR="0" lvl="6" indent="0" algn="l" rtl="0">
              <a:spcBef>
                <a:spcPts val="0"/>
              </a:spcBef>
              <a:buNone/>
              <a:defRPr sz="1400" b="0" i="0" u="none" strike="noStrike" cap="none">
                <a:solidFill>
                  <a:schemeClr val="dk2"/>
                </a:solidFill>
              </a:defRPr>
            </a:lvl7pPr>
            <a:lvl8pPr marL="0" marR="0" lvl="7" indent="0" algn="l" rtl="0">
              <a:spcBef>
                <a:spcPts val="0"/>
              </a:spcBef>
              <a:buNone/>
              <a:defRPr sz="1400" b="0" i="0" u="none" strike="noStrike" cap="none">
                <a:solidFill>
                  <a:schemeClr val="dk2"/>
                </a:solidFill>
              </a:defRPr>
            </a:lvl8pPr>
            <a:lvl9pPr marL="0" marR="0" lvl="8" indent="0" algn="l" rtl="0">
              <a:spcBef>
                <a:spcPts val="0"/>
              </a:spcBef>
              <a:buNone/>
              <a:defRPr sz="1400" b="0" i="0" u="none" strike="noStrike" cap="none">
                <a:solidFill>
                  <a:schemeClr val="dk2"/>
                </a:solidFill>
              </a:defRPr>
            </a:lvl9pPr>
          </a:lstStyle>
          <a:p>
            <a:endParaRPr/>
          </a:p>
        </p:txBody>
      </p:sp>
      <p:sp>
        <p:nvSpPr>
          <p:cNvPr id="180" name="Shape 180"/>
          <p:cNvSpPr txBox="1">
            <a:spLocks noGrp="1"/>
          </p:cNvSpPr>
          <p:nvPr>
            <p:ph type="body" idx="1"/>
          </p:nvPr>
        </p:nvSpPr>
        <p:spPr>
          <a:xfrm rot="5400000">
            <a:off x="529834" y="587769"/>
            <a:ext cx="5251449" cy="5295112"/>
          </a:xfrm>
          <a:prstGeom prst="rect">
            <a:avLst/>
          </a:prstGeom>
          <a:noFill/>
          <a:ln>
            <a:noFill/>
          </a:ln>
        </p:spPr>
        <p:txBody>
          <a:bodyPr lIns="68575" tIns="68575" rIns="68575" bIns="68575" anchor="t" anchorCtr="0"/>
          <a:lstStyle>
            <a:lvl1pPr marL="254000" marR="0" lvl="0" indent="-190500" algn="l" rtl="0">
              <a:spcBef>
                <a:spcPts val="800"/>
              </a:spcBef>
              <a:spcAft>
                <a:spcPts val="0"/>
              </a:spcAft>
              <a:buClr>
                <a:schemeClr val="accent1"/>
              </a:buClr>
              <a:buSzPct val="78571"/>
              <a:buFont typeface="Noto Sans Symbols"/>
              <a:buChar char="●"/>
              <a:defRPr sz="1400" b="0" i="0" u="none" strike="noStrike" cap="none">
                <a:solidFill>
                  <a:srgbClr val="3F3F3F"/>
                </a:solidFill>
                <a:latin typeface="Trebuchet MS"/>
                <a:ea typeface="Trebuchet MS"/>
                <a:cs typeface="Trebuchet MS"/>
                <a:sym typeface="Trebuchet MS"/>
              </a:defRPr>
            </a:lvl1pPr>
            <a:lvl2pPr marL="558800" marR="0" lvl="1" indent="-152400" algn="l" rtl="0">
              <a:spcBef>
                <a:spcPts val="800"/>
              </a:spcBef>
              <a:spcAft>
                <a:spcPts val="0"/>
              </a:spcAft>
              <a:buClr>
                <a:schemeClr val="accent1"/>
              </a:buClr>
              <a:buSzPct val="83333"/>
              <a:buFont typeface="Noto Sans Symbols"/>
              <a:buChar char="●"/>
              <a:defRPr sz="1200" b="0" i="0" u="none" strike="noStrike" cap="none">
                <a:solidFill>
                  <a:srgbClr val="3F3F3F"/>
                </a:solidFill>
                <a:latin typeface="Trebuchet MS"/>
                <a:ea typeface="Trebuchet MS"/>
                <a:cs typeface="Trebuchet MS"/>
                <a:sym typeface="Trebuchet MS"/>
              </a:defRPr>
            </a:lvl2pPr>
            <a:lvl3pPr marL="863600" marR="0" lvl="2" indent="-127000" algn="l" rtl="0">
              <a:spcBef>
                <a:spcPts val="800"/>
              </a:spcBef>
              <a:spcAft>
                <a:spcPts val="0"/>
              </a:spcAft>
              <a:buClr>
                <a:schemeClr val="accent1"/>
              </a:buClr>
              <a:buSzPct val="72727"/>
              <a:buFont typeface="Noto Sans Symbols"/>
              <a:buChar char="●"/>
              <a:defRPr sz="1100" b="0" i="0" u="none" strike="noStrike" cap="none">
                <a:solidFill>
                  <a:srgbClr val="3F3F3F"/>
                </a:solidFill>
                <a:latin typeface="Trebuchet MS"/>
                <a:ea typeface="Trebuchet MS"/>
                <a:cs typeface="Trebuchet MS"/>
                <a:sym typeface="Trebuchet MS"/>
              </a:defRPr>
            </a:lvl3pPr>
            <a:lvl4pPr marL="1206500" marR="0" lvl="3"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4pPr>
            <a:lvl5pPr marL="1549400" marR="0" lvl="4"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5pPr>
            <a:lvl6pPr marL="1892300" marR="0" lvl="5"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6pPr>
            <a:lvl7pPr marL="2235200" marR="0" lvl="6"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7pPr>
            <a:lvl8pPr marL="2578100" marR="0" lvl="7"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8pPr>
            <a:lvl9pPr marL="2921000" marR="0" lvl="8"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81" name="Shape 181"/>
          <p:cNvSpPr txBox="1">
            <a:spLocks noGrp="1"/>
          </p:cNvSpPr>
          <p:nvPr>
            <p:ph type="dt" idx="10"/>
          </p:nvPr>
        </p:nvSpPr>
        <p:spPr>
          <a:xfrm>
            <a:off x="5403849" y="6041362"/>
            <a:ext cx="683954" cy="365124"/>
          </a:xfrm>
          <a:prstGeom prst="rect">
            <a:avLst/>
          </a:prstGeom>
          <a:noFill/>
          <a:ln>
            <a:noFill/>
          </a:ln>
        </p:spPr>
        <p:txBody>
          <a:bodyPr lIns="68575" tIns="68575" rIns="68575" bIns="68575" anchor="ctr" anchorCtr="0"/>
          <a:lstStyle>
            <a:lvl1pPr marL="0" marR="0" lvl="0" indent="0" algn="r"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82" name="Shape 182"/>
          <p:cNvSpPr txBox="1">
            <a:spLocks noGrp="1"/>
          </p:cNvSpPr>
          <p:nvPr>
            <p:ph type="ftr" idx="11"/>
          </p:nvPr>
        </p:nvSpPr>
        <p:spPr>
          <a:xfrm>
            <a:off x="508001" y="6041362"/>
            <a:ext cx="4723209" cy="365124"/>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83" name="Shape 183"/>
          <p:cNvSpPr txBox="1">
            <a:spLocks noGrp="1"/>
          </p:cNvSpPr>
          <p:nvPr>
            <p:ph type="sldNum" idx="12"/>
          </p:nvPr>
        </p:nvSpPr>
        <p:spPr>
          <a:xfrm>
            <a:off x="6442997" y="6041362"/>
            <a:ext cx="512504" cy="365124"/>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700" b="0" i="0" u="none" strike="noStrike" cap="none">
                <a:solidFill>
                  <a:schemeClr val="accent1"/>
                </a:solidFill>
                <a:latin typeface="Trebuchet MS"/>
                <a:ea typeface="Trebuchet MS"/>
                <a:cs typeface="Trebuchet MS"/>
                <a:sym typeface="Trebuchet MS"/>
              </a:rPr>
              <a:t>‹#›</a:t>
            </a:fld>
            <a:endParaRPr lang="en" sz="7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508001" y="609600"/>
            <a:ext cx="6447501" cy="1320800"/>
          </a:xfrm>
          <a:prstGeom prst="rect">
            <a:avLst/>
          </a:prstGeom>
          <a:noFill/>
          <a:ln>
            <a:noFill/>
          </a:ln>
        </p:spPr>
        <p:txBody>
          <a:bodyPr lIns="68575" tIns="68575" rIns="68575" bIns="68575" anchor="t" anchorCtr="0"/>
          <a:lstStyle>
            <a:lvl1pPr marL="0" marR="0" lvl="0" indent="0" algn="l" rtl="0">
              <a:spcBef>
                <a:spcPts val="0"/>
              </a:spcBef>
              <a:buClr>
                <a:schemeClr val="accent1"/>
              </a:buClr>
              <a:buFont typeface="Trebuchet MS"/>
              <a:buNone/>
              <a:defRPr sz="27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400" b="0" i="0" u="none" strike="noStrike" cap="none">
                <a:solidFill>
                  <a:schemeClr val="dk2"/>
                </a:solidFill>
              </a:defRPr>
            </a:lvl2pPr>
            <a:lvl3pPr marL="0" marR="0" lvl="2" indent="0" algn="l" rtl="0">
              <a:spcBef>
                <a:spcPts val="0"/>
              </a:spcBef>
              <a:buNone/>
              <a:defRPr sz="1400" b="0" i="0" u="none" strike="noStrike" cap="none">
                <a:solidFill>
                  <a:schemeClr val="dk2"/>
                </a:solidFill>
              </a:defRPr>
            </a:lvl3pPr>
            <a:lvl4pPr marL="0" marR="0" lvl="3" indent="0" algn="l" rtl="0">
              <a:spcBef>
                <a:spcPts val="0"/>
              </a:spcBef>
              <a:buNone/>
              <a:defRPr sz="1400" b="0" i="0" u="none" strike="noStrike" cap="none">
                <a:solidFill>
                  <a:schemeClr val="dk2"/>
                </a:solidFill>
              </a:defRPr>
            </a:lvl4pPr>
            <a:lvl5pPr marL="0" marR="0" lvl="4" indent="0" algn="l" rtl="0">
              <a:spcBef>
                <a:spcPts val="0"/>
              </a:spcBef>
              <a:buNone/>
              <a:defRPr sz="1400" b="0" i="0" u="none" strike="noStrike" cap="none">
                <a:solidFill>
                  <a:schemeClr val="dk2"/>
                </a:solidFill>
              </a:defRPr>
            </a:lvl5pPr>
            <a:lvl6pPr marL="0" marR="0" lvl="5" indent="0" algn="l" rtl="0">
              <a:spcBef>
                <a:spcPts val="0"/>
              </a:spcBef>
              <a:buNone/>
              <a:defRPr sz="1400" b="0" i="0" u="none" strike="noStrike" cap="none">
                <a:solidFill>
                  <a:schemeClr val="dk2"/>
                </a:solidFill>
              </a:defRPr>
            </a:lvl6pPr>
            <a:lvl7pPr marL="0" marR="0" lvl="6" indent="0" algn="l" rtl="0">
              <a:spcBef>
                <a:spcPts val="0"/>
              </a:spcBef>
              <a:buNone/>
              <a:defRPr sz="1400" b="0" i="0" u="none" strike="noStrike" cap="none">
                <a:solidFill>
                  <a:schemeClr val="dk2"/>
                </a:solidFill>
              </a:defRPr>
            </a:lvl7pPr>
            <a:lvl8pPr marL="0" marR="0" lvl="7" indent="0" algn="l" rtl="0">
              <a:spcBef>
                <a:spcPts val="0"/>
              </a:spcBef>
              <a:buNone/>
              <a:defRPr sz="1400" b="0" i="0" u="none" strike="noStrike" cap="none">
                <a:solidFill>
                  <a:schemeClr val="dk2"/>
                </a:solidFill>
              </a:defRPr>
            </a:lvl8pPr>
            <a:lvl9pPr marL="0" marR="0" lvl="8" indent="0" algn="l" rtl="0">
              <a:spcBef>
                <a:spcPts val="0"/>
              </a:spcBef>
              <a:buNone/>
              <a:defRPr sz="1400" b="0" i="0" u="none" strike="noStrike" cap="none">
                <a:solidFill>
                  <a:schemeClr val="dk2"/>
                </a:solidFill>
              </a:defRPr>
            </a:lvl9pPr>
          </a:lstStyle>
          <a:p>
            <a:endParaRPr/>
          </a:p>
        </p:txBody>
      </p:sp>
      <p:sp>
        <p:nvSpPr>
          <p:cNvPr id="86" name="Shape 86"/>
          <p:cNvSpPr txBox="1">
            <a:spLocks noGrp="1"/>
          </p:cNvSpPr>
          <p:nvPr>
            <p:ph type="body" idx="1"/>
          </p:nvPr>
        </p:nvSpPr>
        <p:spPr>
          <a:xfrm>
            <a:off x="508001" y="2160589"/>
            <a:ext cx="6447501" cy="3880772"/>
          </a:xfrm>
          <a:prstGeom prst="rect">
            <a:avLst/>
          </a:prstGeom>
          <a:noFill/>
          <a:ln>
            <a:noFill/>
          </a:ln>
        </p:spPr>
        <p:txBody>
          <a:bodyPr lIns="68575" tIns="68575" rIns="68575" bIns="68575" anchor="t" anchorCtr="0"/>
          <a:lstStyle>
            <a:lvl1pPr marL="254000" marR="0" lvl="0" indent="-190500" algn="l" rtl="0">
              <a:spcBef>
                <a:spcPts val="800"/>
              </a:spcBef>
              <a:spcAft>
                <a:spcPts val="0"/>
              </a:spcAft>
              <a:buClr>
                <a:schemeClr val="accent1"/>
              </a:buClr>
              <a:buSzPct val="78571"/>
              <a:buFont typeface="Noto Sans Symbols"/>
              <a:buChar char="●"/>
              <a:defRPr sz="1400" b="0" i="0" u="none" strike="noStrike" cap="none">
                <a:solidFill>
                  <a:srgbClr val="3F3F3F"/>
                </a:solidFill>
                <a:latin typeface="Trebuchet MS"/>
                <a:ea typeface="Trebuchet MS"/>
                <a:cs typeface="Trebuchet MS"/>
                <a:sym typeface="Trebuchet MS"/>
              </a:defRPr>
            </a:lvl1pPr>
            <a:lvl2pPr marL="558800" marR="0" lvl="1" indent="-152400" algn="l" rtl="0">
              <a:spcBef>
                <a:spcPts val="800"/>
              </a:spcBef>
              <a:spcAft>
                <a:spcPts val="0"/>
              </a:spcAft>
              <a:buClr>
                <a:schemeClr val="accent1"/>
              </a:buClr>
              <a:buSzPct val="83333"/>
              <a:buFont typeface="Noto Sans Symbols"/>
              <a:buChar char="●"/>
              <a:defRPr sz="1200" b="0" i="0" u="none" strike="noStrike" cap="none">
                <a:solidFill>
                  <a:srgbClr val="3F3F3F"/>
                </a:solidFill>
                <a:latin typeface="Trebuchet MS"/>
                <a:ea typeface="Trebuchet MS"/>
                <a:cs typeface="Trebuchet MS"/>
                <a:sym typeface="Trebuchet MS"/>
              </a:defRPr>
            </a:lvl2pPr>
            <a:lvl3pPr marL="863600" marR="0" lvl="2" indent="-127000" algn="l" rtl="0">
              <a:spcBef>
                <a:spcPts val="800"/>
              </a:spcBef>
              <a:spcAft>
                <a:spcPts val="0"/>
              </a:spcAft>
              <a:buClr>
                <a:schemeClr val="accent1"/>
              </a:buClr>
              <a:buSzPct val="72727"/>
              <a:buFont typeface="Noto Sans Symbols"/>
              <a:buChar char="●"/>
              <a:defRPr sz="1100" b="0" i="0" u="none" strike="noStrike" cap="none">
                <a:solidFill>
                  <a:srgbClr val="3F3F3F"/>
                </a:solidFill>
                <a:latin typeface="Trebuchet MS"/>
                <a:ea typeface="Trebuchet MS"/>
                <a:cs typeface="Trebuchet MS"/>
                <a:sym typeface="Trebuchet MS"/>
              </a:defRPr>
            </a:lvl3pPr>
            <a:lvl4pPr marL="1206500" marR="0" lvl="3"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4pPr>
            <a:lvl5pPr marL="1549400" marR="0" lvl="4"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5pPr>
            <a:lvl6pPr marL="1892300" marR="0" lvl="5"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6pPr>
            <a:lvl7pPr marL="2235200" marR="0" lvl="6"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7pPr>
            <a:lvl8pPr marL="2578100" marR="0" lvl="7"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8pPr>
            <a:lvl9pPr marL="2921000" marR="0" lvl="8"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87" name="Shape 87"/>
          <p:cNvSpPr txBox="1">
            <a:spLocks noGrp="1"/>
          </p:cNvSpPr>
          <p:nvPr>
            <p:ph type="dt" idx="10"/>
          </p:nvPr>
        </p:nvSpPr>
        <p:spPr>
          <a:xfrm>
            <a:off x="5403849" y="6041362"/>
            <a:ext cx="683954" cy="365124"/>
          </a:xfrm>
          <a:prstGeom prst="rect">
            <a:avLst/>
          </a:prstGeom>
          <a:noFill/>
          <a:ln>
            <a:noFill/>
          </a:ln>
        </p:spPr>
        <p:txBody>
          <a:bodyPr lIns="68575" tIns="68575" rIns="68575" bIns="68575" anchor="ctr" anchorCtr="0"/>
          <a:lstStyle>
            <a:lvl1pPr marL="0" marR="0" lvl="0" indent="0" algn="r"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88" name="Shape 88"/>
          <p:cNvSpPr txBox="1">
            <a:spLocks noGrp="1"/>
          </p:cNvSpPr>
          <p:nvPr>
            <p:ph type="ftr" idx="11"/>
          </p:nvPr>
        </p:nvSpPr>
        <p:spPr>
          <a:xfrm>
            <a:off x="508001" y="6041362"/>
            <a:ext cx="4723209" cy="365124"/>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89" name="Shape 89"/>
          <p:cNvSpPr txBox="1">
            <a:spLocks noGrp="1"/>
          </p:cNvSpPr>
          <p:nvPr>
            <p:ph type="sldNum" idx="12"/>
          </p:nvPr>
        </p:nvSpPr>
        <p:spPr>
          <a:xfrm>
            <a:off x="6442997" y="6041362"/>
            <a:ext cx="512504" cy="365124"/>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700" b="0" i="0" u="none" strike="noStrike" cap="none">
                <a:solidFill>
                  <a:schemeClr val="accent1"/>
                </a:solidFill>
                <a:latin typeface="Trebuchet MS"/>
                <a:ea typeface="Trebuchet MS"/>
                <a:cs typeface="Trebuchet MS"/>
                <a:sym typeface="Trebuchet MS"/>
              </a:rPr>
              <a:t>‹#›</a:t>
            </a:fld>
            <a:endParaRPr lang="en" sz="700" b="0" i="0" u="none" strike="noStrike" cap="none">
              <a:solidFill>
                <a:schemeClr val="accent1"/>
              </a:solidFill>
              <a:latin typeface="Trebuchet MS"/>
              <a:ea typeface="Trebuchet MS"/>
              <a:cs typeface="Trebuchet MS"/>
              <a:sym typeface="Trebuchet MS"/>
            </a:endParaRPr>
          </a:p>
        </p:txBody>
      </p:sp>
    </p:spTree>
    <p:extLst>
      <p:ext uri="{BB962C8B-B14F-4D97-AF65-F5344CB8AC3E}">
        <p14:creationId xmlns:p14="http://schemas.microsoft.com/office/powerpoint/2010/main" val="2667249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比對">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508001" y="609600"/>
            <a:ext cx="6447501" cy="1320800"/>
          </a:xfrm>
          <a:prstGeom prst="rect">
            <a:avLst/>
          </a:prstGeom>
          <a:noFill/>
          <a:ln>
            <a:noFill/>
          </a:ln>
        </p:spPr>
        <p:txBody>
          <a:bodyPr lIns="68575" tIns="68575" rIns="68575" bIns="68575" anchor="t" anchorCtr="0"/>
          <a:lstStyle>
            <a:lvl1pPr marL="0" marR="0" lvl="0" indent="0" algn="l" rtl="0">
              <a:spcBef>
                <a:spcPts val="0"/>
              </a:spcBef>
              <a:buClr>
                <a:schemeClr val="accent1"/>
              </a:buClr>
              <a:buFont typeface="Trebuchet MS"/>
              <a:buNone/>
              <a:defRPr sz="27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400" b="0" i="0" u="none" strike="noStrike" cap="none">
                <a:solidFill>
                  <a:schemeClr val="dk2"/>
                </a:solidFill>
              </a:defRPr>
            </a:lvl2pPr>
            <a:lvl3pPr marL="0" marR="0" lvl="2" indent="0" algn="l" rtl="0">
              <a:spcBef>
                <a:spcPts val="0"/>
              </a:spcBef>
              <a:buNone/>
              <a:defRPr sz="1400" b="0" i="0" u="none" strike="noStrike" cap="none">
                <a:solidFill>
                  <a:schemeClr val="dk2"/>
                </a:solidFill>
              </a:defRPr>
            </a:lvl3pPr>
            <a:lvl4pPr marL="0" marR="0" lvl="3" indent="0" algn="l" rtl="0">
              <a:spcBef>
                <a:spcPts val="0"/>
              </a:spcBef>
              <a:buNone/>
              <a:defRPr sz="1400" b="0" i="0" u="none" strike="noStrike" cap="none">
                <a:solidFill>
                  <a:schemeClr val="dk2"/>
                </a:solidFill>
              </a:defRPr>
            </a:lvl4pPr>
            <a:lvl5pPr marL="0" marR="0" lvl="4" indent="0" algn="l" rtl="0">
              <a:spcBef>
                <a:spcPts val="0"/>
              </a:spcBef>
              <a:buNone/>
              <a:defRPr sz="1400" b="0" i="0" u="none" strike="noStrike" cap="none">
                <a:solidFill>
                  <a:schemeClr val="dk2"/>
                </a:solidFill>
              </a:defRPr>
            </a:lvl5pPr>
            <a:lvl6pPr marL="0" marR="0" lvl="5" indent="0" algn="l" rtl="0">
              <a:spcBef>
                <a:spcPts val="0"/>
              </a:spcBef>
              <a:buNone/>
              <a:defRPr sz="1400" b="0" i="0" u="none" strike="noStrike" cap="none">
                <a:solidFill>
                  <a:schemeClr val="dk2"/>
                </a:solidFill>
              </a:defRPr>
            </a:lvl6pPr>
            <a:lvl7pPr marL="0" marR="0" lvl="6" indent="0" algn="l" rtl="0">
              <a:spcBef>
                <a:spcPts val="0"/>
              </a:spcBef>
              <a:buNone/>
              <a:defRPr sz="1400" b="0" i="0" u="none" strike="noStrike" cap="none">
                <a:solidFill>
                  <a:schemeClr val="dk2"/>
                </a:solidFill>
              </a:defRPr>
            </a:lvl7pPr>
            <a:lvl8pPr marL="0" marR="0" lvl="7" indent="0" algn="l" rtl="0">
              <a:spcBef>
                <a:spcPts val="0"/>
              </a:spcBef>
              <a:buNone/>
              <a:defRPr sz="1400" b="0" i="0" u="none" strike="noStrike" cap="none">
                <a:solidFill>
                  <a:schemeClr val="dk2"/>
                </a:solidFill>
              </a:defRPr>
            </a:lvl8pPr>
            <a:lvl9pPr marL="0" marR="0" lvl="8" indent="0" algn="l" rtl="0">
              <a:spcBef>
                <a:spcPts val="0"/>
              </a:spcBef>
              <a:buNone/>
              <a:defRPr sz="1400" b="0" i="0" u="none" strike="noStrike" cap="none">
                <a:solidFill>
                  <a:schemeClr val="dk2"/>
                </a:solidFill>
              </a:defRPr>
            </a:lvl9pPr>
          </a:lstStyle>
          <a:p>
            <a:endParaRPr/>
          </a:p>
        </p:txBody>
      </p:sp>
      <p:sp>
        <p:nvSpPr>
          <p:cNvPr id="105" name="Shape 105"/>
          <p:cNvSpPr txBox="1">
            <a:spLocks noGrp="1"/>
          </p:cNvSpPr>
          <p:nvPr>
            <p:ph type="body" idx="1"/>
          </p:nvPr>
        </p:nvSpPr>
        <p:spPr>
          <a:xfrm>
            <a:off x="506809" y="2160983"/>
            <a:ext cx="3139217" cy="576261"/>
          </a:xfrm>
          <a:prstGeom prst="rect">
            <a:avLst/>
          </a:prstGeom>
          <a:noFill/>
          <a:ln>
            <a:noFill/>
          </a:ln>
        </p:spPr>
        <p:txBody>
          <a:bodyPr lIns="68575" tIns="68575" rIns="68575" bIns="68575" anchor="b" anchorCtr="0"/>
          <a:lstStyle>
            <a:lvl1pPr marL="0" marR="0" lvl="0" indent="0" algn="l" rtl="0">
              <a:spcBef>
                <a:spcPts val="800"/>
              </a:spcBef>
              <a:spcAft>
                <a:spcPts val="0"/>
              </a:spcAft>
              <a:buClr>
                <a:schemeClr val="accent1"/>
              </a:buClr>
              <a:buFont typeface="Noto Sans Symbols"/>
              <a:buNone/>
              <a:defRPr sz="1800" b="0" i="0" u="none" strike="noStrike" cap="none">
                <a:solidFill>
                  <a:srgbClr val="3F3F3F"/>
                </a:solidFill>
                <a:latin typeface="Trebuchet MS"/>
                <a:ea typeface="Trebuchet MS"/>
                <a:cs typeface="Trebuchet MS"/>
                <a:sym typeface="Trebuchet MS"/>
              </a:defRPr>
            </a:lvl1pPr>
            <a:lvl2pPr marL="342900" marR="0" lvl="1" indent="0" algn="l" rtl="0">
              <a:spcBef>
                <a:spcPts val="800"/>
              </a:spcBef>
              <a:spcAft>
                <a:spcPts val="0"/>
              </a:spcAft>
              <a:buClr>
                <a:schemeClr val="accent1"/>
              </a:buClr>
              <a:buFont typeface="Noto Sans Symbols"/>
              <a:buNone/>
              <a:defRPr sz="1500" b="1" i="0" u="none" strike="noStrike" cap="none">
                <a:solidFill>
                  <a:srgbClr val="3F3F3F"/>
                </a:solidFill>
                <a:latin typeface="Trebuchet MS"/>
                <a:ea typeface="Trebuchet MS"/>
                <a:cs typeface="Trebuchet MS"/>
                <a:sym typeface="Trebuchet MS"/>
              </a:defRPr>
            </a:lvl2pPr>
            <a:lvl3pPr marL="685800" marR="0" lvl="2" indent="0" algn="l" rtl="0">
              <a:spcBef>
                <a:spcPts val="800"/>
              </a:spcBef>
              <a:spcAft>
                <a:spcPts val="0"/>
              </a:spcAft>
              <a:buClr>
                <a:schemeClr val="accent1"/>
              </a:buClr>
              <a:buFont typeface="Noto Sans Symbols"/>
              <a:buNone/>
              <a:defRPr sz="1400" b="1" i="0" u="none" strike="noStrike" cap="none">
                <a:solidFill>
                  <a:srgbClr val="3F3F3F"/>
                </a:solidFill>
                <a:latin typeface="Trebuchet MS"/>
                <a:ea typeface="Trebuchet MS"/>
                <a:cs typeface="Trebuchet MS"/>
                <a:sym typeface="Trebuchet MS"/>
              </a:defRPr>
            </a:lvl3pPr>
            <a:lvl4pPr marL="1028700" marR="0" lvl="3" indent="0" algn="l" rtl="0">
              <a:spcBef>
                <a:spcPts val="800"/>
              </a:spcBef>
              <a:spcAft>
                <a:spcPts val="0"/>
              </a:spcAft>
              <a:buClr>
                <a:schemeClr val="accent1"/>
              </a:buClr>
              <a:buFont typeface="Noto Sans Symbols"/>
              <a:buNone/>
              <a:defRPr sz="1200" b="1" i="0" u="none" strike="noStrike" cap="none">
                <a:solidFill>
                  <a:srgbClr val="3F3F3F"/>
                </a:solidFill>
                <a:latin typeface="Trebuchet MS"/>
                <a:ea typeface="Trebuchet MS"/>
                <a:cs typeface="Trebuchet MS"/>
                <a:sym typeface="Trebuchet MS"/>
              </a:defRPr>
            </a:lvl4pPr>
            <a:lvl5pPr marL="1371600" marR="0" lvl="4" indent="0" algn="l" rtl="0">
              <a:spcBef>
                <a:spcPts val="800"/>
              </a:spcBef>
              <a:spcAft>
                <a:spcPts val="0"/>
              </a:spcAft>
              <a:buClr>
                <a:schemeClr val="accent1"/>
              </a:buClr>
              <a:buFont typeface="Noto Sans Symbols"/>
              <a:buNone/>
              <a:defRPr sz="1200" b="1" i="0" u="none" strike="noStrike" cap="none">
                <a:solidFill>
                  <a:srgbClr val="3F3F3F"/>
                </a:solidFill>
                <a:latin typeface="Trebuchet MS"/>
                <a:ea typeface="Trebuchet MS"/>
                <a:cs typeface="Trebuchet MS"/>
                <a:sym typeface="Trebuchet MS"/>
              </a:defRPr>
            </a:lvl5pPr>
            <a:lvl6pPr marL="1714500" marR="0" lvl="5" indent="0" algn="l" rtl="0">
              <a:spcBef>
                <a:spcPts val="800"/>
              </a:spcBef>
              <a:spcAft>
                <a:spcPts val="0"/>
              </a:spcAft>
              <a:buClr>
                <a:schemeClr val="accent1"/>
              </a:buClr>
              <a:buFont typeface="Noto Sans Symbols"/>
              <a:buNone/>
              <a:defRPr sz="1200" b="1" i="0" u="none" strike="noStrike" cap="none">
                <a:solidFill>
                  <a:srgbClr val="3F3F3F"/>
                </a:solidFill>
                <a:latin typeface="Trebuchet MS"/>
                <a:ea typeface="Trebuchet MS"/>
                <a:cs typeface="Trebuchet MS"/>
                <a:sym typeface="Trebuchet MS"/>
              </a:defRPr>
            </a:lvl6pPr>
            <a:lvl7pPr marL="2057400" marR="0" lvl="6" indent="0" algn="l" rtl="0">
              <a:spcBef>
                <a:spcPts val="800"/>
              </a:spcBef>
              <a:spcAft>
                <a:spcPts val="0"/>
              </a:spcAft>
              <a:buClr>
                <a:schemeClr val="accent1"/>
              </a:buClr>
              <a:buFont typeface="Noto Sans Symbols"/>
              <a:buNone/>
              <a:defRPr sz="1200" b="1" i="0" u="none" strike="noStrike" cap="none">
                <a:solidFill>
                  <a:srgbClr val="3F3F3F"/>
                </a:solidFill>
                <a:latin typeface="Trebuchet MS"/>
                <a:ea typeface="Trebuchet MS"/>
                <a:cs typeface="Trebuchet MS"/>
                <a:sym typeface="Trebuchet MS"/>
              </a:defRPr>
            </a:lvl7pPr>
            <a:lvl8pPr marL="2400300" marR="0" lvl="7" indent="0" algn="l" rtl="0">
              <a:spcBef>
                <a:spcPts val="800"/>
              </a:spcBef>
              <a:spcAft>
                <a:spcPts val="0"/>
              </a:spcAft>
              <a:buClr>
                <a:schemeClr val="accent1"/>
              </a:buClr>
              <a:buFont typeface="Noto Sans Symbols"/>
              <a:buNone/>
              <a:defRPr sz="1200" b="1" i="0" u="none" strike="noStrike" cap="none">
                <a:solidFill>
                  <a:srgbClr val="3F3F3F"/>
                </a:solidFill>
                <a:latin typeface="Trebuchet MS"/>
                <a:ea typeface="Trebuchet MS"/>
                <a:cs typeface="Trebuchet MS"/>
                <a:sym typeface="Trebuchet MS"/>
              </a:defRPr>
            </a:lvl8pPr>
            <a:lvl9pPr marL="2743200" marR="0" lvl="8" indent="0" algn="l" rtl="0">
              <a:spcBef>
                <a:spcPts val="800"/>
              </a:spcBef>
              <a:spcAft>
                <a:spcPts val="0"/>
              </a:spcAft>
              <a:buClr>
                <a:schemeClr val="accent1"/>
              </a:buClr>
              <a:buFont typeface="Noto Sans Symbols"/>
              <a:buNone/>
              <a:defRPr sz="1200" b="1" i="0" u="none" strike="noStrike" cap="none">
                <a:solidFill>
                  <a:srgbClr val="3F3F3F"/>
                </a:solidFill>
                <a:latin typeface="Trebuchet MS"/>
                <a:ea typeface="Trebuchet MS"/>
                <a:cs typeface="Trebuchet MS"/>
                <a:sym typeface="Trebuchet MS"/>
              </a:defRPr>
            </a:lvl9pPr>
          </a:lstStyle>
          <a:p>
            <a:endParaRPr/>
          </a:p>
        </p:txBody>
      </p:sp>
      <p:sp>
        <p:nvSpPr>
          <p:cNvPr id="106" name="Shape 106"/>
          <p:cNvSpPr txBox="1">
            <a:spLocks noGrp="1"/>
          </p:cNvSpPr>
          <p:nvPr>
            <p:ph type="body" idx="2"/>
          </p:nvPr>
        </p:nvSpPr>
        <p:spPr>
          <a:xfrm>
            <a:off x="506809" y="2737245"/>
            <a:ext cx="3139217" cy="3304116"/>
          </a:xfrm>
          <a:prstGeom prst="rect">
            <a:avLst/>
          </a:prstGeom>
          <a:noFill/>
          <a:ln>
            <a:noFill/>
          </a:ln>
        </p:spPr>
        <p:txBody>
          <a:bodyPr lIns="68575" tIns="68575" rIns="68575" bIns="68575" anchor="t" anchorCtr="0"/>
          <a:lstStyle>
            <a:lvl1pPr marL="254000" marR="0" lvl="0" indent="-190500" algn="l" rtl="0">
              <a:spcBef>
                <a:spcPts val="800"/>
              </a:spcBef>
              <a:spcAft>
                <a:spcPts val="0"/>
              </a:spcAft>
              <a:buClr>
                <a:schemeClr val="accent1"/>
              </a:buClr>
              <a:buSzPct val="78571"/>
              <a:buFont typeface="Noto Sans Symbols"/>
              <a:buChar char="●"/>
              <a:defRPr sz="1400" b="0" i="0" u="none" strike="noStrike" cap="none">
                <a:solidFill>
                  <a:srgbClr val="3F3F3F"/>
                </a:solidFill>
                <a:latin typeface="Trebuchet MS"/>
                <a:ea typeface="Trebuchet MS"/>
                <a:cs typeface="Trebuchet MS"/>
                <a:sym typeface="Trebuchet MS"/>
              </a:defRPr>
            </a:lvl1pPr>
            <a:lvl2pPr marL="558800" marR="0" lvl="1" indent="-152400" algn="l" rtl="0">
              <a:spcBef>
                <a:spcPts val="800"/>
              </a:spcBef>
              <a:spcAft>
                <a:spcPts val="0"/>
              </a:spcAft>
              <a:buClr>
                <a:schemeClr val="accent1"/>
              </a:buClr>
              <a:buSzPct val="83333"/>
              <a:buFont typeface="Noto Sans Symbols"/>
              <a:buChar char="●"/>
              <a:defRPr sz="1200" b="0" i="0" u="none" strike="noStrike" cap="none">
                <a:solidFill>
                  <a:srgbClr val="3F3F3F"/>
                </a:solidFill>
                <a:latin typeface="Trebuchet MS"/>
                <a:ea typeface="Trebuchet MS"/>
                <a:cs typeface="Trebuchet MS"/>
                <a:sym typeface="Trebuchet MS"/>
              </a:defRPr>
            </a:lvl2pPr>
            <a:lvl3pPr marL="863600" marR="0" lvl="2" indent="-127000" algn="l" rtl="0">
              <a:spcBef>
                <a:spcPts val="800"/>
              </a:spcBef>
              <a:spcAft>
                <a:spcPts val="0"/>
              </a:spcAft>
              <a:buClr>
                <a:schemeClr val="accent1"/>
              </a:buClr>
              <a:buSzPct val="72727"/>
              <a:buFont typeface="Noto Sans Symbols"/>
              <a:buChar char="●"/>
              <a:defRPr sz="1100" b="0" i="0" u="none" strike="noStrike" cap="none">
                <a:solidFill>
                  <a:srgbClr val="3F3F3F"/>
                </a:solidFill>
                <a:latin typeface="Trebuchet MS"/>
                <a:ea typeface="Trebuchet MS"/>
                <a:cs typeface="Trebuchet MS"/>
                <a:sym typeface="Trebuchet MS"/>
              </a:defRPr>
            </a:lvl3pPr>
            <a:lvl4pPr marL="1206500" marR="0" lvl="3"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4pPr>
            <a:lvl5pPr marL="1549400" marR="0" lvl="4"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5pPr>
            <a:lvl6pPr marL="1892300" marR="0" lvl="5"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6pPr>
            <a:lvl7pPr marL="2235200" marR="0" lvl="6"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7pPr>
            <a:lvl8pPr marL="2578100" marR="0" lvl="7"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8pPr>
            <a:lvl9pPr marL="2921000" marR="0" lvl="8"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07" name="Shape 107"/>
          <p:cNvSpPr txBox="1">
            <a:spLocks noGrp="1"/>
          </p:cNvSpPr>
          <p:nvPr>
            <p:ph type="body" idx="3"/>
          </p:nvPr>
        </p:nvSpPr>
        <p:spPr>
          <a:xfrm>
            <a:off x="3816288" y="2160983"/>
            <a:ext cx="3139213" cy="576261"/>
          </a:xfrm>
          <a:prstGeom prst="rect">
            <a:avLst/>
          </a:prstGeom>
          <a:noFill/>
          <a:ln>
            <a:noFill/>
          </a:ln>
        </p:spPr>
        <p:txBody>
          <a:bodyPr lIns="68575" tIns="68575" rIns="68575" bIns="68575" anchor="b" anchorCtr="0"/>
          <a:lstStyle>
            <a:lvl1pPr marL="0" marR="0" lvl="0" indent="0" algn="l" rtl="0">
              <a:spcBef>
                <a:spcPts val="800"/>
              </a:spcBef>
              <a:spcAft>
                <a:spcPts val="0"/>
              </a:spcAft>
              <a:buClr>
                <a:schemeClr val="accent1"/>
              </a:buClr>
              <a:buFont typeface="Noto Sans Symbols"/>
              <a:buNone/>
              <a:defRPr sz="1800" b="0" i="0" u="none" strike="noStrike" cap="none">
                <a:solidFill>
                  <a:srgbClr val="3F3F3F"/>
                </a:solidFill>
                <a:latin typeface="Trebuchet MS"/>
                <a:ea typeface="Trebuchet MS"/>
                <a:cs typeface="Trebuchet MS"/>
                <a:sym typeface="Trebuchet MS"/>
              </a:defRPr>
            </a:lvl1pPr>
            <a:lvl2pPr marL="342900" marR="0" lvl="1" indent="0" algn="l" rtl="0">
              <a:spcBef>
                <a:spcPts val="800"/>
              </a:spcBef>
              <a:spcAft>
                <a:spcPts val="0"/>
              </a:spcAft>
              <a:buClr>
                <a:schemeClr val="accent1"/>
              </a:buClr>
              <a:buFont typeface="Noto Sans Symbols"/>
              <a:buNone/>
              <a:defRPr sz="1500" b="1" i="0" u="none" strike="noStrike" cap="none">
                <a:solidFill>
                  <a:srgbClr val="3F3F3F"/>
                </a:solidFill>
                <a:latin typeface="Trebuchet MS"/>
                <a:ea typeface="Trebuchet MS"/>
                <a:cs typeface="Trebuchet MS"/>
                <a:sym typeface="Trebuchet MS"/>
              </a:defRPr>
            </a:lvl2pPr>
            <a:lvl3pPr marL="685800" marR="0" lvl="2" indent="0" algn="l" rtl="0">
              <a:spcBef>
                <a:spcPts val="800"/>
              </a:spcBef>
              <a:spcAft>
                <a:spcPts val="0"/>
              </a:spcAft>
              <a:buClr>
                <a:schemeClr val="accent1"/>
              </a:buClr>
              <a:buFont typeface="Noto Sans Symbols"/>
              <a:buNone/>
              <a:defRPr sz="1400" b="1" i="0" u="none" strike="noStrike" cap="none">
                <a:solidFill>
                  <a:srgbClr val="3F3F3F"/>
                </a:solidFill>
                <a:latin typeface="Trebuchet MS"/>
                <a:ea typeface="Trebuchet MS"/>
                <a:cs typeface="Trebuchet MS"/>
                <a:sym typeface="Trebuchet MS"/>
              </a:defRPr>
            </a:lvl3pPr>
            <a:lvl4pPr marL="1028700" marR="0" lvl="3" indent="0" algn="l" rtl="0">
              <a:spcBef>
                <a:spcPts val="800"/>
              </a:spcBef>
              <a:spcAft>
                <a:spcPts val="0"/>
              </a:spcAft>
              <a:buClr>
                <a:schemeClr val="accent1"/>
              </a:buClr>
              <a:buFont typeface="Noto Sans Symbols"/>
              <a:buNone/>
              <a:defRPr sz="1200" b="1" i="0" u="none" strike="noStrike" cap="none">
                <a:solidFill>
                  <a:srgbClr val="3F3F3F"/>
                </a:solidFill>
                <a:latin typeface="Trebuchet MS"/>
                <a:ea typeface="Trebuchet MS"/>
                <a:cs typeface="Trebuchet MS"/>
                <a:sym typeface="Trebuchet MS"/>
              </a:defRPr>
            </a:lvl4pPr>
            <a:lvl5pPr marL="1371600" marR="0" lvl="4" indent="0" algn="l" rtl="0">
              <a:spcBef>
                <a:spcPts val="800"/>
              </a:spcBef>
              <a:spcAft>
                <a:spcPts val="0"/>
              </a:spcAft>
              <a:buClr>
                <a:schemeClr val="accent1"/>
              </a:buClr>
              <a:buFont typeface="Noto Sans Symbols"/>
              <a:buNone/>
              <a:defRPr sz="1200" b="1" i="0" u="none" strike="noStrike" cap="none">
                <a:solidFill>
                  <a:srgbClr val="3F3F3F"/>
                </a:solidFill>
                <a:latin typeface="Trebuchet MS"/>
                <a:ea typeface="Trebuchet MS"/>
                <a:cs typeface="Trebuchet MS"/>
                <a:sym typeface="Trebuchet MS"/>
              </a:defRPr>
            </a:lvl5pPr>
            <a:lvl6pPr marL="1714500" marR="0" lvl="5" indent="0" algn="l" rtl="0">
              <a:spcBef>
                <a:spcPts val="800"/>
              </a:spcBef>
              <a:spcAft>
                <a:spcPts val="0"/>
              </a:spcAft>
              <a:buClr>
                <a:schemeClr val="accent1"/>
              </a:buClr>
              <a:buFont typeface="Noto Sans Symbols"/>
              <a:buNone/>
              <a:defRPr sz="1200" b="1" i="0" u="none" strike="noStrike" cap="none">
                <a:solidFill>
                  <a:srgbClr val="3F3F3F"/>
                </a:solidFill>
                <a:latin typeface="Trebuchet MS"/>
                <a:ea typeface="Trebuchet MS"/>
                <a:cs typeface="Trebuchet MS"/>
                <a:sym typeface="Trebuchet MS"/>
              </a:defRPr>
            </a:lvl6pPr>
            <a:lvl7pPr marL="2057400" marR="0" lvl="6" indent="0" algn="l" rtl="0">
              <a:spcBef>
                <a:spcPts val="800"/>
              </a:spcBef>
              <a:spcAft>
                <a:spcPts val="0"/>
              </a:spcAft>
              <a:buClr>
                <a:schemeClr val="accent1"/>
              </a:buClr>
              <a:buFont typeface="Noto Sans Symbols"/>
              <a:buNone/>
              <a:defRPr sz="1200" b="1" i="0" u="none" strike="noStrike" cap="none">
                <a:solidFill>
                  <a:srgbClr val="3F3F3F"/>
                </a:solidFill>
                <a:latin typeface="Trebuchet MS"/>
                <a:ea typeface="Trebuchet MS"/>
                <a:cs typeface="Trebuchet MS"/>
                <a:sym typeface="Trebuchet MS"/>
              </a:defRPr>
            </a:lvl7pPr>
            <a:lvl8pPr marL="2400300" marR="0" lvl="7" indent="0" algn="l" rtl="0">
              <a:spcBef>
                <a:spcPts val="800"/>
              </a:spcBef>
              <a:spcAft>
                <a:spcPts val="0"/>
              </a:spcAft>
              <a:buClr>
                <a:schemeClr val="accent1"/>
              </a:buClr>
              <a:buFont typeface="Noto Sans Symbols"/>
              <a:buNone/>
              <a:defRPr sz="1200" b="1" i="0" u="none" strike="noStrike" cap="none">
                <a:solidFill>
                  <a:srgbClr val="3F3F3F"/>
                </a:solidFill>
                <a:latin typeface="Trebuchet MS"/>
                <a:ea typeface="Trebuchet MS"/>
                <a:cs typeface="Trebuchet MS"/>
                <a:sym typeface="Trebuchet MS"/>
              </a:defRPr>
            </a:lvl8pPr>
            <a:lvl9pPr marL="2743200" marR="0" lvl="8" indent="0" algn="l" rtl="0">
              <a:spcBef>
                <a:spcPts val="800"/>
              </a:spcBef>
              <a:spcAft>
                <a:spcPts val="0"/>
              </a:spcAft>
              <a:buClr>
                <a:schemeClr val="accent1"/>
              </a:buClr>
              <a:buFont typeface="Noto Sans Symbols"/>
              <a:buNone/>
              <a:defRPr sz="1200" b="1" i="0" u="none" strike="noStrike" cap="none">
                <a:solidFill>
                  <a:srgbClr val="3F3F3F"/>
                </a:solidFill>
                <a:latin typeface="Trebuchet MS"/>
                <a:ea typeface="Trebuchet MS"/>
                <a:cs typeface="Trebuchet MS"/>
                <a:sym typeface="Trebuchet MS"/>
              </a:defRPr>
            </a:lvl9pPr>
          </a:lstStyle>
          <a:p>
            <a:endParaRPr/>
          </a:p>
        </p:txBody>
      </p:sp>
      <p:sp>
        <p:nvSpPr>
          <p:cNvPr id="108" name="Shape 108"/>
          <p:cNvSpPr txBox="1">
            <a:spLocks noGrp="1"/>
          </p:cNvSpPr>
          <p:nvPr>
            <p:ph type="body" idx="4"/>
          </p:nvPr>
        </p:nvSpPr>
        <p:spPr>
          <a:xfrm>
            <a:off x="3816287" y="2737245"/>
            <a:ext cx="3139212" cy="3304116"/>
          </a:xfrm>
          <a:prstGeom prst="rect">
            <a:avLst/>
          </a:prstGeom>
          <a:noFill/>
          <a:ln>
            <a:noFill/>
          </a:ln>
        </p:spPr>
        <p:txBody>
          <a:bodyPr lIns="68575" tIns="68575" rIns="68575" bIns="68575" anchor="t" anchorCtr="0"/>
          <a:lstStyle>
            <a:lvl1pPr marL="254000" marR="0" lvl="0" indent="-190500" algn="l" rtl="0">
              <a:spcBef>
                <a:spcPts val="800"/>
              </a:spcBef>
              <a:spcAft>
                <a:spcPts val="0"/>
              </a:spcAft>
              <a:buClr>
                <a:schemeClr val="accent1"/>
              </a:buClr>
              <a:buSzPct val="78571"/>
              <a:buFont typeface="Noto Sans Symbols"/>
              <a:buChar char="●"/>
              <a:defRPr sz="1400" b="0" i="0" u="none" strike="noStrike" cap="none">
                <a:solidFill>
                  <a:srgbClr val="3F3F3F"/>
                </a:solidFill>
                <a:latin typeface="Trebuchet MS"/>
                <a:ea typeface="Trebuchet MS"/>
                <a:cs typeface="Trebuchet MS"/>
                <a:sym typeface="Trebuchet MS"/>
              </a:defRPr>
            </a:lvl1pPr>
            <a:lvl2pPr marL="558800" marR="0" lvl="1" indent="-152400" algn="l" rtl="0">
              <a:spcBef>
                <a:spcPts val="800"/>
              </a:spcBef>
              <a:spcAft>
                <a:spcPts val="0"/>
              </a:spcAft>
              <a:buClr>
                <a:schemeClr val="accent1"/>
              </a:buClr>
              <a:buSzPct val="83333"/>
              <a:buFont typeface="Noto Sans Symbols"/>
              <a:buChar char="●"/>
              <a:defRPr sz="1200" b="0" i="0" u="none" strike="noStrike" cap="none">
                <a:solidFill>
                  <a:srgbClr val="3F3F3F"/>
                </a:solidFill>
                <a:latin typeface="Trebuchet MS"/>
                <a:ea typeface="Trebuchet MS"/>
                <a:cs typeface="Trebuchet MS"/>
                <a:sym typeface="Trebuchet MS"/>
              </a:defRPr>
            </a:lvl2pPr>
            <a:lvl3pPr marL="863600" marR="0" lvl="2" indent="-127000" algn="l" rtl="0">
              <a:spcBef>
                <a:spcPts val="800"/>
              </a:spcBef>
              <a:spcAft>
                <a:spcPts val="0"/>
              </a:spcAft>
              <a:buClr>
                <a:schemeClr val="accent1"/>
              </a:buClr>
              <a:buSzPct val="72727"/>
              <a:buFont typeface="Noto Sans Symbols"/>
              <a:buChar char="●"/>
              <a:defRPr sz="1100" b="0" i="0" u="none" strike="noStrike" cap="none">
                <a:solidFill>
                  <a:srgbClr val="3F3F3F"/>
                </a:solidFill>
                <a:latin typeface="Trebuchet MS"/>
                <a:ea typeface="Trebuchet MS"/>
                <a:cs typeface="Trebuchet MS"/>
                <a:sym typeface="Trebuchet MS"/>
              </a:defRPr>
            </a:lvl3pPr>
            <a:lvl4pPr marL="1206500" marR="0" lvl="3"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4pPr>
            <a:lvl5pPr marL="1549400" marR="0" lvl="4"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5pPr>
            <a:lvl6pPr marL="1892300" marR="0" lvl="5"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6pPr>
            <a:lvl7pPr marL="2235200" marR="0" lvl="6"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7pPr>
            <a:lvl8pPr marL="2578100" marR="0" lvl="7"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8pPr>
            <a:lvl9pPr marL="2921000" marR="0" lvl="8"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09" name="Shape 109"/>
          <p:cNvSpPr txBox="1">
            <a:spLocks noGrp="1"/>
          </p:cNvSpPr>
          <p:nvPr>
            <p:ph type="dt" idx="10"/>
          </p:nvPr>
        </p:nvSpPr>
        <p:spPr>
          <a:xfrm>
            <a:off x="5403849" y="6041362"/>
            <a:ext cx="683954" cy="365124"/>
          </a:xfrm>
          <a:prstGeom prst="rect">
            <a:avLst/>
          </a:prstGeom>
          <a:noFill/>
          <a:ln>
            <a:noFill/>
          </a:ln>
        </p:spPr>
        <p:txBody>
          <a:bodyPr lIns="68575" tIns="68575" rIns="68575" bIns="68575" anchor="ctr" anchorCtr="0"/>
          <a:lstStyle>
            <a:lvl1pPr marL="0" marR="0" lvl="0" indent="0" algn="r"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10" name="Shape 110"/>
          <p:cNvSpPr txBox="1">
            <a:spLocks noGrp="1"/>
          </p:cNvSpPr>
          <p:nvPr>
            <p:ph type="ftr" idx="11"/>
          </p:nvPr>
        </p:nvSpPr>
        <p:spPr>
          <a:xfrm>
            <a:off x="508001" y="6041362"/>
            <a:ext cx="4723209" cy="365124"/>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11" name="Shape 111"/>
          <p:cNvSpPr txBox="1">
            <a:spLocks noGrp="1"/>
          </p:cNvSpPr>
          <p:nvPr>
            <p:ph type="sldNum" idx="12"/>
          </p:nvPr>
        </p:nvSpPr>
        <p:spPr>
          <a:xfrm>
            <a:off x="6442997" y="6041362"/>
            <a:ext cx="512504" cy="365124"/>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700" b="0" i="0" u="none" strike="noStrike" cap="none">
                <a:solidFill>
                  <a:schemeClr val="accent1"/>
                </a:solidFill>
                <a:latin typeface="Trebuchet MS"/>
                <a:ea typeface="Trebuchet MS"/>
                <a:cs typeface="Trebuchet MS"/>
                <a:sym typeface="Trebuchet MS"/>
              </a:rPr>
              <a:t>‹#›</a:t>
            </a:fld>
            <a:endParaRPr lang="en" sz="7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508001" y="609600"/>
            <a:ext cx="6447501" cy="1320800"/>
          </a:xfrm>
          <a:prstGeom prst="rect">
            <a:avLst/>
          </a:prstGeom>
          <a:noFill/>
          <a:ln>
            <a:noFill/>
          </a:ln>
        </p:spPr>
        <p:txBody>
          <a:bodyPr lIns="68575" tIns="68575" rIns="68575" bIns="68575" anchor="t" anchorCtr="0"/>
          <a:lstStyle>
            <a:lvl1pPr marL="0" marR="0" lvl="0" indent="0" algn="l" rtl="0">
              <a:spcBef>
                <a:spcPts val="0"/>
              </a:spcBef>
              <a:buClr>
                <a:schemeClr val="accent1"/>
              </a:buClr>
              <a:buFont typeface="Trebuchet MS"/>
              <a:buNone/>
              <a:defRPr sz="27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400" b="0" i="0" u="none" strike="noStrike" cap="none">
                <a:solidFill>
                  <a:schemeClr val="dk2"/>
                </a:solidFill>
              </a:defRPr>
            </a:lvl2pPr>
            <a:lvl3pPr marL="0" marR="0" lvl="2" indent="0" algn="l" rtl="0">
              <a:spcBef>
                <a:spcPts val="0"/>
              </a:spcBef>
              <a:buNone/>
              <a:defRPr sz="1400" b="0" i="0" u="none" strike="noStrike" cap="none">
                <a:solidFill>
                  <a:schemeClr val="dk2"/>
                </a:solidFill>
              </a:defRPr>
            </a:lvl3pPr>
            <a:lvl4pPr marL="0" marR="0" lvl="3" indent="0" algn="l" rtl="0">
              <a:spcBef>
                <a:spcPts val="0"/>
              </a:spcBef>
              <a:buNone/>
              <a:defRPr sz="1400" b="0" i="0" u="none" strike="noStrike" cap="none">
                <a:solidFill>
                  <a:schemeClr val="dk2"/>
                </a:solidFill>
              </a:defRPr>
            </a:lvl4pPr>
            <a:lvl5pPr marL="0" marR="0" lvl="4" indent="0" algn="l" rtl="0">
              <a:spcBef>
                <a:spcPts val="0"/>
              </a:spcBef>
              <a:buNone/>
              <a:defRPr sz="1400" b="0" i="0" u="none" strike="noStrike" cap="none">
                <a:solidFill>
                  <a:schemeClr val="dk2"/>
                </a:solidFill>
              </a:defRPr>
            </a:lvl5pPr>
            <a:lvl6pPr marL="0" marR="0" lvl="5" indent="0" algn="l" rtl="0">
              <a:spcBef>
                <a:spcPts val="0"/>
              </a:spcBef>
              <a:buNone/>
              <a:defRPr sz="1400" b="0" i="0" u="none" strike="noStrike" cap="none">
                <a:solidFill>
                  <a:schemeClr val="dk2"/>
                </a:solidFill>
              </a:defRPr>
            </a:lvl6pPr>
            <a:lvl7pPr marL="0" marR="0" lvl="6" indent="0" algn="l" rtl="0">
              <a:spcBef>
                <a:spcPts val="0"/>
              </a:spcBef>
              <a:buNone/>
              <a:defRPr sz="1400" b="0" i="0" u="none" strike="noStrike" cap="none">
                <a:solidFill>
                  <a:schemeClr val="dk2"/>
                </a:solidFill>
              </a:defRPr>
            </a:lvl7pPr>
            <a:lvl8pPr marL="0" marR="0" lvl="7" indent="0" algn="l" rtl="0">
              <a:spcBef>
                <a:spcPts val="0"/>
              </a:spcBef>
              <a:buNone/>
              <a:defRPr sz="1400" b="0" i="0" u="none" strike="noStrike" cap="none">
                <a:solidFill>
                  <a:schemeClr val="dk2"/>
                </a:solidFill>
              </a:defRPr>
            </a:lvl8pPr>
            <a:lvl9pPr marL="0" marR="0" lvl="8" indent="0" algn="l" rtl="0">
              <a:spcBef>
                <a:spcPts val="0"/>
              </a:spcBef>
              <a:buNone/>
              <a:defRPr sz="1400" b="0" i="0" u="none" strike="noStrike" cap="none">
                <a:solidFill>
                  <a:schemeClr val="dk2"/>
                </a:solidFill>
              </a:defRPr>
            </a:lvl9pPr>
          </a:lstStyle>
          <a:p>
            <a:endParaRPr/>
          </a:p>
        </p:txBody>
      </p:sp>
      <p:sp>
        <p:nvSpPr>
          <p:cNvPr id="114" name="Shape 114"/>
          <p:cNvSpPr txBox="1">
            <a:spLocks noGrp="1"/>
          </p:cNvSpPr>
          <p:nvPr>
            <p:ph type="dt" idx="10"/>
          </p:nvPr>
        </p:nvSpPr>
        <p:spPr>
          <a:xfrm>
            <a:off x="5403849" y="6041362"/>
            <a:ext cx="683954" cy="365124"/>
          </a:xfrm>
          <a:prstGeom prst="rect">
            <a:avLst/>
          </a:prstGeom>
          <a:noFill/>
          <a:ln>
            <a:noFill/>
          </a:ln>
        </p:spPr>
        <p:txBody>
          <a:bodyPr lIns="68575" tIns="68575" rIns="68575" bIns="68575" anchor="ctr" anchorCtr="0"/>
          <a:lstStyle>
            <a:lvl1pPr marL="0" marR="0" lvl="0" indent="0" algn="r"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15" name="Shape 115"/>
          <p:cNvSpPr txBox="1">
            <a:spLocks noGrp="1"/>
          </p:cNvSpPr>
          <p:nvPr>
            <p:ph type="ftr" idx="11"/>
          </p:nvPr>
        </p:nvSpPr>
        <p:spPr>
          <a:xfrm>
            <a:off x="508001" y="6041362"/>
            <a:ext cx="4723209" cy="365124"/>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16" name="Shape 116"/>
          <p:cNvSpPr txBox="1">
            <a:spLocks noGrp="1"/>
          </p:cNvSpPr>
          <p:nvPr>
            <p:ph type="sldNum" idx="12"/>
          </p:nvPr>
        </p:nvSpPr>
        <p:spPr>
          <a:xfrm>
            <a:off x="6442997" y="6041362"/>
            <a:ext cx="512504" cy="365124"/>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700" b="0" i="0" u="none" strike="noStrike" cap="none">
                <a:solidFill>
                  <a:schemeClr val="accent1"/>
                </a:solidFill>
                <a:latin typeface="Trebuchet MS"/>
                <a:ea typeface="Trebuchet MS"/>
                <a:cs typeface="Trebuchet MS"/>
                <a:sym typeface="Trebuchet MS"/>
              </a:rPr>
              <a:t>‹#›</a:t>
            </a:fld>
            <a:endParaRPr lang="en" sz="7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Shape 117"/>
        <p:cNvGrpSpPr/>
        <p:nvPr/>
      </p:nvGrpSpPr>
      <p:grpSpPr>
        <a:xfrm>
          <a:off x="0" y="0"/>
          <a:ext cx="0" cy="0"/>
          <a:chOff x="0" y="0"/>
          <a:chExt cx="0" cy="0"/>
        </a:xfrm>
      </p:grpSpPr>
      <p:sp>
        <p:nvSpPr>
          <p:cNvPr id="118" name="Shape 118"/>
          <p:cNvSpPr txBox="1">
            <a:spLocks noGrp="1"/>
          </p:cNvSpPr>
          <p:nvPr>
            <p:ph type="dt" idx="10"/>
          </p:nvPr>
        </p:nvSpPr>
        <p:spPr>
          <a:xfrm>
            <a:off x="5403849" y="6041362"/>
            <a:ext cx="683954" cy="365124"/>
          </a:xfrm>
          <a:prstGeom prst="rect">
            <a:avLst/>
          </a:prstGeom>
          <a:noFill/>
          <a:ln>
            <a:noFill/>
          </a:ln>
        </p:spPr>
        <p:txBody>
          <a:bodyPr lIns="68575" tIns="68575" rIns="68575" bIns="68575" anchor="ctr" anchorCtr="0"/>
          <a:lstStyle>
            <a:lvl1pPr marL="0" marR="0" lvl="0" indent="0" algn="r"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19" name="Shape 119"/>
          <p:cNvSpPr txBox="1">
            <a:spLocks noGrp="1"/>
          </p:cNvSpPr>
          <p:nvPr>
            <p:ph type="ftr" idx="11"/>
          </p:nvPr>
        </p:nvSpPr>
        <p:spPr>
          <a:xfrm>
            <a:off x="508001" y="6041362"/>
            <a:ext cx="4723209" cy="365124"/>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20" name="Shape 120"/>
          <p:cNvSpPr txBox="1">
            <a:spLocks noGrp="1"/>
          </p:cNvSpPr>
          <p:nvPr>
            <p:ph type="sldNum" idx="12"/>
          </p:nvPr>
        </p:nvSpPr>
        <p:spPr>
          <a:xfrm>
            <a:off x="6442997" y="6041362"/>
            <a:ext cx="512504" cy="365124"/>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700" b="0" i="0" u="none" strike="noStrike" cap="none">
                <a:solidFill>
                  <a:schemeClr val="accent1"/>
                </a:solidFill>
                <a:latin typeface="Trebuchet MS"/>
                <a:ea typeface="Trebuchet MS"/>
                <a:cs typeface="Trebuchet MS"/>
                <a:sym typeface="Trebuchet MS"/>
              </a:rPr>
              <a:t>‹#›</a:t>
            </a:fld>
            <a:endParaRPr lang="en" sz="7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含標題的內容">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508001" y="1498605"/>
            <a:ext cx="2890895" cy="1278465"/>
          </a:xfrm>
          <a:prstGeom prst="rect">
            <a:avLst/>
          </a:prstGeom>
          <a:noFill/>
          <a:ln>
            <a:noFill/>
          </a:ln>
        </p:spPr>
        <p:txBody>
          <a:bodyPr lIns="68575" tIns="68575" rIns="68575" bIns="68575" anchor="b" anchorCtr="0"/>
          <a:lstStyle>
            <a:lvl1pPr marL="0" marR="0" lvl="0" indent="0" algn="l" rtl="0">
              <a:spcBef>
                <a:spcPts val="0"/>
              </a:spcBef>
              <a:buClr>
                <a:schemeClr val="accent1"/>
              </a:buClr>
              <a:buFont typeface="Trebuchet MS"/>
              <a:buNone/>
              <a:defRPr sz="15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400" b="0" i="0" u="none" strike="noStrike" cap="none">
                <a:solidFill>
                  <a:schemeClr val="dk2"/>
                </a:solidFill>
              </a:defRPr>
            </a:lvl2pPr>
            <a:lvl3pPr marL="0" marR="0" lvl="2" indent="0" algn="l" rtl="0">
              <a:spcBef>
                <a:spcPts val="0"/>
              </a:spcBef>
              <a:buNone/>
              <a:defRPr sz="1400" b="0" i="0" u="none" strike="noStrike" cap="none">
                <a:solidFill>
                  <a:schemeClr val="dk2"/>
                </a:solidFill>
              </a:defRPr>
            </a:lvl3pPr>
            <a:lvl4pPr marL="0" marR="0" lvl="3" indent="0" algn="l" rtl="0">
              <a:spcBef>
                <a:spcPts val="0"/>
              </a:spcBef>
              <a:buNone/>
              <a:defRPr sz="1400" b="0" i="0" u="none" strike="noStrike" cap="none">
                <a:solidFill>
                  <a:schemeClr val="dk2"/>
                </a:solidFill>
              </a:defRPr>
            </a:lvl4pPr>
            <a:lvl5pPr marL="0" marR="0" lvl="4" indent="0" algn="l" rtl="0">
              <a:spcBef>
                <a:spcPts val="0"/>
              </a:spcBef>
              <a:buNone/>
              <a:defRPr sz="1400" b="0" i="0" u="none" strike="noStrike" cap="none">
                <a:solidFill>
                  <a:schemeClr val="dk2"/>
                </a:solidFill>
              </a:defRPr>
            </a:lvl5pPr>
            <a:lvl6pPr marL="0" marR="0" lvl="5" indent="0" algn="l" rtl="0">
              <a:spcBef>
                <a:spcPts val="0"/>
              </a:spcBef>
              <a:buNone/>
              <a:defRPr sz="1400" b="0" i="0" u="none" strike="noStrike" cap="none">
                <a:solidFill>
                  <a:schemeClr val="dk2"/>
                </a:solidFill>
              </a:defRPr>
            </a:lvl6pPr>
            <a:lvl7pPr marL="0" marR="0" lvl="6" indent="0" algn="l" rtl="0">
              <a:spcBef>
                <a:spcPts val="0"/>
              </a:spcBef>
              <a:buNone/>
              <a:defRPr sz="1400" b="0" i="0" u="none" strike="noStrike" cap="none">
                <a:solidFill>
                  <a:schemeClr val="dk2"/>
                </a:solidFill>
              </a:defRPr>
            </a:lvl7pPr>
            <a:lvl8pPr marL="0" marR="0" lvl="7" indent="0" algn="l" rtl="0">
              <a:spcBef>
                <a:spcPts val="0"/>
              </a:spcBef>
              <a:buNone/>
              <a:defRPr sz="1400" b="0" i="0" u="none" strike="noStrike" cap="none">
                <a:solidFill>
                  <a:schemeClr val="dk2"/>
                </a:solidFill>
              </a:defRPr>
            </a:lvl8pPr>
            <a:lvl9pPr marL="0" marR="0" lvl="8" indent="0" algn="l" rtl="0">
              <a:spcBef>
                <a:spcPts val="0"/>
              </a:spcBef>
              <a:buNone/>
              <a:defRPr sz="1400" b="0" i="0" u="none" strike="noStrike" cap="none">
                <a:solidFill>
                  <a:schemeClr val="dk2"/>
                </a:solidFill>
              </a:defRPr>
            </a:lvl9pPr>
          </a:lstStyle>
          <a:p>
            <a:endParaRPr/>
          </a:p>
        </p:txBody>
      </p:sp>
      <p:sp>
        <p:nvSpPr>
          <p:cNvPr id="123" name="Shape 123"/>
          <p:cNvSpPr txBox="1">
            <a:spLocks noGrp="1"/>
          </p:cNvSpPr>
          <p:nvPr>
            <p:ph type="body" idx="1"/>
          </p:nvPr>
        </p:nvSpPr>
        <p:spPr>
          <a:xfrm>
            <a:off x="3570346" y="514925"/>
            <a:ext cx="3385155" cy="5526436"/>
          </a:xfrm>
          <a:prstGeom prst="rect">
            <a:avLst/>
          </a:prstGeom>
          <a:noFill/>
          <a:ln>
            <a:noFill/>
          </a:ln>
        </p:spPr>
        <p:txBody>
          <a:bodyPr lIns="68575" tIns="68575" rIns="68575" bIns="68575" anchor="t" anchorCtr="0"/>
          <a:lstStyle>
            <a:lvl1pPr marL="254000" marR="0" lvl="0" indent="-190500" algn="l" rtl="0">
              <a:spcBef>
                <a:spcPts val="800"/>
              </a:spcBef>
              <a:spcAft>
                <a:spcPts val="0"/>
              </a:spcAft>
              <a:buClr>
                <a:schemeClr val="accent1"/>
              </a:buClr>
              <a:buSzPct val="78571"/>
              <a:buFont typeface="Noto Sans Symbols"/>
              <a:buChar char="●"/>
              <a:defRPr sz="1400" b="0" i="0" u="none" strike="noStrike" cap="none">
                <a:solidFill>
                  <a:srgbClr val="3F3F3F"/>
                </a:solidFill>
                <a:latin typeface="Trebuchet MS"/>
                <a:ea typeface="Trebuchet MS"/>
                <a:cs typeface="Trebuchet MS"/>
                <a:sym typeface="Trebuchet MS"/>
              </a:defRPr>
            </a:lvl1pPr>
            <a:lvl2pPr marL="558800" marR="0" lvl="1" indent="-152400" algn="l" rtl="0">
              <a:spcBef>
                <a:spcPts val="800"/>
              </a:spcBef>
              <a:spcAft>
                <a:spcPts val="0"/>
              </a:spcAft>
              <a:buClr>
                <a:schemeClr val="accent1"/>
              </a:buClr>
              <a:buSzPct val="83333"/>
              <a:buFont typeface="Noto Sans Symbols"/>
              <a:buChar char="●"/>
              <a:defRPr sz="1200" b="0" i="0" u="none" strike="noStrike" cap="none">
                <a:solidFill>
                  <a:srgbClr val="3F3F3F"/>
                </a:solidFill>
                <a:latin typeface="Trebuchet MS"/>
                <a:ea typeface="Trebuchet MS"/>
                <a:cs typeface="Trebuchet MS"/>
                <a:sym typeface="Trebuchet MS"/>
              </a:defRPr>
            </a:lvl2pPr>
            <a:lvl3pPr marL="863600" marR="0" lvl="2" indent="-127000" algn="l" rtl="0">
              <a:spcBef>
                <a:spcPts val="800"/>
              </a:spcBef>
              <a:spcAft>
                <a:spcPts val="0"/>
              </a:spcAft>
              <a:buClr>
                <a:schemeClr val="accent1"/>
              </a:buClr>
              <a:buSzPct val="72727"/>
              <a:buFont typeface="Noto Sans Symbols"/>
              <a:buChar char="●"/>
              <a:defRPr sz="1100" b="0" i="0" u="none" strike="noStrike" cap="none">
                <a:solidFill>
                  <a:srgbClr val="3F3F3F"/>
                </a:solidFill>
                <a:latin typeface="Trebuchet MS"/>
                <a:ea typeface="Trebuchet MS"/>
                <a:cs typeface="Trebuchet MS"/>
                <a:sym typeface="Trebuchet MS"/>
              </a:defRPr>
            </a:lvl3pPr>
            <a:lvl4pPr marL="1206500" marR="0" lvl="3"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4pPr>
            <a:lvl5pPr marL="1549400" marR="0" lvl="4"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5pPr>
            <a:lvl6pPr marL="1892300" marR="0" lvl="5"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6pPr>
            <a:lvl7pPr marL="2235200" marR="0" lvl="6"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7pPr>
            <a:lvl8pPr marL="2578100" marR="0" lvl="7"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8pPr>
            <a:lvl9pPr marL="2921000" marR="0" lvl="8"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24" name="Shape 124"/>
          <p:cNvSpPr txBox="1">
            <a:spLocks noGrp="1"/>
          </p:cNvSpPr>
          <p:nvPr>
            <p:ph type="body" idx="2"/>
          </p:nvPr>
        </p:nvSpPr>
        <p:spPr>
          <a:xfrm>
            <a:off x="508001" y="2777068"/>
            <a:ext cx="2890895" cy="2584448"/>
          </a:xfrm>
          <a:prstGeom prst="rect">
            <a:avLst/>
          </a:prstGeom>
          <a:noFill/>
          <a:ln>
            <a:noFill/>
          </a:ln>
        </p:spPr>
        <p:txBody>
          <a:bodyPr lIns="68575" tIns="68575" rIns="68575" bIns="68575" anchor="t" anchorCtr="0"/>
          <a:lstStyle>
            <a:lvl1pPr marL="0" marR="0" lvl="0" indent="0" algn="l" rtl="0">
              <a:spcBef>
                <a:spcPts val="800"/>
              </a:spcBef>
              <a:spcAft>
                <a:spcPts val="0"/>
              </a:spcAft>
              <a:buClr>
                <a:schemeClr val="accent1"/>
              </a:buClr>
              <a:buFont typeface="Noto Sans Symbols"/>
              <a:buNone/>
              <a:defRPr sz="1100" b="0" i="0" u="none" strike="noStrike" cap="none">
                <a:solidFill>
                  <a:srgbClr val="3F3F3F"/>
                </a:solidFill>
                <a:latin typeface="Trebuchet MS"/>
                <a:ea typeface="Trebuchet MS"/>
                <a:cs typeface="Trebuchet MS"/>
                <a:sym typeface="Trebuchet MS"/>
              </a:defRPr>
            </a:lvl1pPr>
            <a:lvl2pPr marL="342900" marR="0" lvl="1" indent="-12700" algn="l" rtl="0">
              <a:spcBef>
                <a:spcPts val="800"/>
              </a:spcBef>
              <a:spcAft>
                <a:spcPts val="0"/>
              </a:spcAft>
              <a:buClr>
                <a:schemeClr val="accent1"/>
              </a:buClr>
              <a:buFont typeface="Noto Sans Symbols"/>
              <a:buNone/>
              <a:defRPr sz="1100" b="0" i="0" u="none" strike="noStrike" cap="none">
                <a:solidFill>
                  <a:srgbClr val="3F3F3F"/>
                </a:solidFill>
                <a:latin typeface="Trebuchet MS"/>
                <a:ea typeface="Trebuchet MS"/>
                <a:cs typeface="Trebuchet MS"/>
                <a:sym typeface="Trebuchet MS"/>
              </a:defRPr>
            </a:lvl2pPr>
            <a:lvl3pPr marL="685800" marR="0" lvl="2" indent="-12700" algn="l" rtl="0">
              <a:spcBef>
                <a:spcPts val="8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3pPr>
            <a:lvl4pPr marL="1028700" marR="0" lvl="3" indent="-12700" algn="l" rtl="0">
              <a:spcBef>
                <a:spcPts val="800"/>
              </a:spcBef>
              <a:spcAft>
                <a:spcPts val="0"/>
              </a:spcAft>
              <a:buClr>
                <a:schemeClr val="accent1"/>
              </a:buClr>
              <a:buFont typeface="Noto Sans Symbols"/>
              <a:buNone/>
              <a:defRPr sz="800" b="0" i="0" u="none" strike="noStrike" cap="none">
                <a:solidFill>
                  <a:srgbClr val="3F3F3F"/>
                </a:solidFill>
                <a:latin typeface="Trebuchet MS"/>
                <a:ea typeface="Trebuchet MS"/>
                <a:cs typeface="Trebuchet MS"/>
                <a:sym typeface="Trebuchet MS"/>
              </a:defRPr>
            </a:lvl4pPr>
            <a:lvl5pPr marL="1371600" marR="0" lvl="4" indent="-12700" algn="l" rtl="0">
              <a:spcBef>
                <a:spcPts val="800"/>
              </a:spcBef>
              <a:spcAft>
                <a:spcPts val="0"/>
              </a:spcAft>
              <a:buClr>
                <a:schemeClr val="accent1"/>
              </a:buClr>
              <a:buFont typeface="Noto Sans Symbols"/>
              <a:buNone/>
              <a:defRPr sz="800" b="0" i="0" u="none" strike="noStrike" cap="none">
                <a:solidFill>
                  <a:srgbClr val="3F3F3F"/>
                </a:solidFill>
                <a:latin typeface="Trebuchet MS"/>
                <a:ea typeface="Trebuchet MS"/>
                <a:cs typeface="Trebuchet MS"/>
                <a:sym typeface="Trebuchet MS"/>
              </a:defRPr>
            </a:lvl5pPr>
            <a:lvl6pPr marL="1714500" marR="0" lvl="5" indent="-12700" algn="l" rtl="0">
              <a:spcBef>
                <a:spcPts val="800"/>
              </a:spcBef>
              <a:spcAft>
                <a:spcPts val="0"/>
              </a:spcAft>
              <a:buClr>
                <a:schemeClr val="accent1"/>
              </a:buClr>
              <a:buFont typeface="Noto Sans Symbols"/>
              <a:buNone/>
              <a:defRPr sz="800" b="0" i="0" u="none" strike="noStrike" cap="none">
                <a:solidFill>
                  <a:srgbClr val="3F3F3F"/>
                </a:solidFill>
                <a:latin typeface="Trebuchet MS"/>
                <a:ea typeface="Trebuchet MS"/>
                <a:cs typeface="Trebuchet MS"/>
                <a:sym typeface="Trebuchet MS"/>
              </a:defRPr>
            </a:lvl6pPr>
            <a:lvl7pPr marL="2057400" marR="0" lvl="6" indent="-12700" algn="l" rtl="0">
              <a:spcBef>
                <a:spcPts val="800"/>
              </a:spcBef>
              <a:spcAft>
                <a:spcPts val="0"/>
              </a:spcAft>
              <a:buClr>
                <a:schemeClr val="accent1"/>
              </a:buClr>
              <a:buFont typeface="Noto Sans Symbols"/>
              <a:buNone/>
              <a:defRPr sz="800" b="0" i="0" u="none" strike="noStrike" cap="none">
                <a:solidFill>
                  <a:srgbClr val="3F3F3F"/>
                </a:solidFill>
                <a:latin typeface="Trebuchet MS"/>
                <a:ea typeface="Trebuchet MS"/>
                <a:cs typeface="Trebuchet MS"/>
                <a:sym typeface="Trebuchet MS"/>
              </a:defRPr>
            </a:lvl7pPr>
            <a:lvl8pPr marL="2400300" marR="0" lvl="7" indent="-12700" algn="l" rtl="0">
              <a:spcBef>
                <a:spcPts val="800"/>
              </a:spcBef>
              <a:spcAft>
                <a:spcPts val="0"/>
              </a:spcAft>
              <a:buClr>
                <a:schemeClr val="accent1"/>
              </a:buClr>
              <a:buFont typeface="Noto Sans Symbols"/>
              <a:buNone/>
              <a:defRPr sz="800" b="0" i="0" u="none" strike="noStrike" cap="none">
                <a:solidFill>
                  <a:srgbClr val="3F3F3F"/>
                </a:solidFill>
                <a:latin typeface="Trebuchet MS"/>
                <a:ea typeface="Trebuchet MS"/>
                <a:cs typeface="Trebuchet MS"/>
                <a:sym typeface="Trebuchet MS"/>
              </a:defRPr>
            </a:lvl8pPr>
            <a:lvl9pPr marL="2743200" marR="0" lvl="8" indent="-12700" algn="l" rtl="0">
              <a:spcBef>
                <a:spcPts val="800"/>
              </a:spcBef>
              <a:spcAft>
                <a:spcPts val="0"/>
              </a:spcAft>
              <a:buClr>
                <a:schemeClr val="accent1"/>
              </a:buClr>
              <a:buFont typeface="Noto Sans Symbols"/>
              <a:buNone/>
              <a:defRPr sz="800" b="0" i="0" u="none" strike="noStrike" cap="none">
                <a:solidFill>
                  <a:srgbClr val="3F3F3F"/>
                </a:solidFill>
                <a:latin typeface="Trebuchet MS"/>
                <a:ea typeface="Trebuchet MS"/>
                <a:cs typeface="Trebuchet MS"/>
                <a:sym typeface="Trebuchet MS"/>
              </a:defRPr>
            </a:lvl9pPr>
          </a:lstStyle>
          <a:p>
            <a:endParaRPr/>
          </a:p>
        </p:txBody>
      </p:sp>
      <p:sp>
        <p:nvSpPr>
          <p:cNvPr id="125" name="Shape 125"/>
          <p:cNvSpPr txBox="1">
            <a:spLocks noGrp="1"/>
          </p:cNvSpPr>
          <p:nvPr>
            <p:ph type="dt" idx="10"/>
          </p:nvPr>
        </p:nvSpPr>
        <p:spPr>
          <a:xfrm>
            <a:off x="5403849" y="6041362"/>
            <a:ext cx="683954" cy="365124"/>
          </a:xfrm>
          <a:prstGeom prst="rect">
            <a:avLst/>
          </a:prstGeom>
          <a:noFill/>
          <a:ln>
            <a:noFill/>
          </a:ln>
        </p:spPr>
        <p:txBody>
          <a:bodyPr lIns="68575" tIns="68575" rIns="68575" bIns="68575" anchor="ctr" anchorCtr="0"/>
          <a:lstStyle>
            <a:lvl1pPr marL="0" marR="0" lvl="0" indent="0" algn="r"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26" name="Shape 126"/>
          <p:cNvSpPr txBox="1">
            <a:spLocks noGrp="1"/>
          </p:cNvSpPr>
          <p:nvPr>
            <p:ph type="ftr" idx="11"/>
          </p:nvPr>
        </p:nvSpPr>
        <p:spPr>
          <a:xfrm>
            <a:off x="508001" y="6041362"/>
            <a:ext cx="4723209" cy="365124"/>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27" name="Shape 127"/>
          <p:cNvSpPr txBox="1">
            <a:spLocks noGrp="1"/>
          </p:cNvSpPr>
          <p:nvPr>
            <p:ph type="sldNum" idx="12"/>
          </p:nvPr>
        </p:nvSpPr>
        <p:spPr>
          <a:xfrm>
            <a:off x="6442997" y="6041362"/>
            <a:ext cx="512504" cy="365124"/>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700" b="0" i="0" u="none" strike="noStrike" cap="none">
                <a:solidFill>
                  <a:schemeClr val="accent1"/>
                </a:solidFill>
                <a:latin typeface="Trebuchet MS"/>
                <a:ea typeface="Trebuchet MS"/>
                <a:cs typeface="Trebuchet MS"/>
                <a:sym typeface="Trebuchet MS"/>
              </a:rPr>
              <a:t>‹#›</a:t>
            </a:fld>
            <a:endParaRPr lang="en" sz="7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含標題的圖片">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508000" y="4800601"/>
            <a:ext cx="6447500" cy="566737"/>
          </a:xfrm>
          <a:prstGeom prst="rect">
            <a:avLst/>
          </a:prstGeom>
          <a:noFill/>
          <a:ln>
            <a:noFill/>
          </a:ln>
        </p:spPr>
        <p:txBody>
          <a:bodyPr lIns="68575" tIns="68575" rIns="68575" bIns="68575" anchor="b" anchorCtr="0"/>
          <a:lstStyle>
            <a:lvl1pPr marL="0" marR="0" lvl="0" indent="0" algn="l" rtl="0">
              <a:spcBef>
                <a:spcPts val="0"/>
              </a:spcBef>
              <a:buClr>
                <a:schemeClr val="accent1"/>
              </a:buClr>
              <a:buFont typeface="Trebuchet MS"/>
              <a:buNone/>
              <a:defRPr sz="18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400" b="0" i="0" u="none" strike="noStrike" cap="none">
                <a:solidFill>
                  <a:schemeClr val="dk2"/>
                </a:solidFill>
              </a:defRPr>
            </a:lvl2pPr>
            <a:lvl3pPr marL="0" marR="0" lvl="2" indent="0" algn="l" rtl="0">
              <a:spcBef>
                <a:spcPts val="0"/>
              </a:spcBef>
              <a:buNone/>
              <a:defRPr sz="1400" b="0" i="0" u="none" strike="noStrike" cap="none">
                <a:solidFill>
                  <a:schemeClr val="dk2"/>
                </a:solidFill>
              </a:defRPr>
            </a:lvl3pPr>
            <a:lvl4pPr marL="0" marR="0" lvl="3" indent="0" algn="l" rtl="0">
              <a:spcBef>
                <a:spcPts val="0"/>
              </a:spcBef>
              <a:buNone/>
              <a:defRPr sz="1400" b="0" i="0" u="none" strike="noStrike" cap="none">
                <a:solidFill>
                  <a:schemeClr val="dk2"/>
                </a:solidFill>
              </a:defRPr>
            </a:lvl4pPr>
            <a:lvl5pPr marL="0" marR="0" lvl="4" indent="0" algn="l" rtl="0">
              <a:spcBef>
                <a:spcPts val="0"/>
              </a:spcBef>
              <a:buNone/>
              <a:defRPr sz="1400" b="0" i="0" u="none" strike="noStrike" cap="none">
                <a:solidFill>
                  <a:schemeClr val="dk2"/>
                </a:solidFill>
              </a:defRPr>
            </a:lvl5pPr>
            <a:lvl6pPr marL="0" marR="0" lvl="5" indent="0" algn="l" rtl="0">
              <a:spcBef>
                <a:spcPts val="0"/>
              </a:spcBef>
              <a:buNone/>
              <a:defRPr sz="1400" b="0" i="0" u="none" strike="noStrike" cap="none">
                <a:solidFill>
                  <a:schemeClr val="dk2"/>
                </a:solidFill>
              </a:defRPr>
            </a:lvl6pPr>
            <a:lvl7pPr marL="0" marR="0" lvl="6" indent="0" algn="l" rtl="0">
              <a:spcBef>
                <a:spcPts val="0"/>
              </a:spcBef>
              <a:buNone/>
              <a:defRPr sz="1400" b="0" i="0" u="none" strike="noStrike" cap="none">
                <a:solidFill>
                  <a:schemeClr val="dk2"/>
                </a:solidFill>
              </a:defRPr>
            </a:lvl7pPr>
            <a:lvl8pPr marL="0" marR="0" lvl="7" indent="0" algn="l" rtl="0">
              <a:spcBef>
                <a:spcPts val="0"/>
              </a:spcBef>
              <a:buNone/>
              <a:defRPr sz="1400" b="0" i="0" u="none" strike="noStrike" cap="none">
                <a:solidFill>
                  <a:schemeClr val="dk2"/>
                </a:solidFill>
              </a:defRPr>
            </a:lvl8pPr>
            <a:lvl9pPr marL="0" marR="0" lvl="8" indent="0" algn="l" rtl="0">
              <a:spcBef>
                <a:spcPts val="0"/>
              </a:spcBef>
              <a:buNone/>
              <a:defRPr sz="1400" b="0" i="0" u="none" strike="noStrike" cap="none">
                <a:solidFill>
                  <a:schemeClr val="dk2"/>
                </a:solidFill>
              </a:defRPr>
            </a:lvl9pPr>
          </a:lstStyle>
          <a:p>
            <a:endParaRPr/>
          </a:p>
        </p:txBody>
      </p:sp>
      <p:sp>
        <p:nvSpPr>
          <p:cNvPr id="130" name="Shape 130"/>
          <p:cNvSpPr>
            <a:spLocks noGrp="1"/>
          </p:cNvSpPr>
          <p:nvPr>
            <p:ph type="pic" idx="2"/>
          </p:nvPr>
        </p:nvSpPr>
        <p:spPr>
          <a:xfrm>
            <a:off x="508001" y="609600"/>
            <a:ext cx="6447501" cy="3845717"/>
          </a:xfrm>
          <a:prstGeom prst="rect">
            <a:avLst/>
          </a:prstGeom>
          <a:noFill/>
          <a:ln>
            <a:noFill/>
          </a:ln>
        </p:spPr>
        <p:txBody>
          <a:bodyPr lIns="68575" tIns="68575" rIns="68575" bIns="68575" anchor="t" anchorCtr="0"/>
          <a:lstStyle>
            <a:lvl1pPr marL="0" marR="0" lvl="0" indent="0" algn="ctr" rtl="0">
              <a:spcBef>
                <a:spcPts val="800"/>
              </a:spcBef>
              <a:spcAft>
                <a:spcPts val="0"/>
              </a:spcAft>
              <a:buClr>
                <a:schemeClr val="accent1"/>
              </a:buClr>
              <a:buSzPct val="91666"/>
              <a:buFont typeface="Noto Sans Symbols"/>
              <a:buNone/>
              <a:defRPr sz="1200" b="0" i="0" u="none" strike="noStrike" cap="none">
                <a:solidFill>
                  <a:srgbClr val="3F3F3F"/>
                </a:solidFill>
                <a:latin typeface="Trebuchet MS"/>
                <a:ea typeface="Trebuchet MS"/>
                <a:cs typeface="Trebuchet MS"/>
                <a:sym typeface="Trebuchet MS"/>
              </a:defRPr>
            </a:lvl1pPr>
            <a:lvl2pPr marL="342900" marR="0" lvl="1" indent="0" algn="l" rtl="0">
              <a:spcBef>
                <a:spcPts val="800"/>
              </a:spcBef>
              <a:spcAft>
                <a:spcPts val="0"/>
              </a:spcAft>
              <a:buClr>
                <a:schemeClr val="accent1"/>
              </a:buClr>
              <a:buSzPct val="91666"/>
              <a:buFont typeface="Noto Sans Symbols"/>
              <a:buNone/>
              <a:defRPr sz="1200" b="0" i="0" u="none" strike="noStrike" cap="none">
                <a:solidFill>
                  <a:srgbClr val="3F3F3F"/>
                </a:solidFill>
                <a:latin typeface="Trebuchet MS"/>
                <a:ea typeface="Trebuchet MS"/>
                <a:cs typeface="Trebuchet MS"/>
                <a:sym typeface="Trebuchet MS"/>
              </a:defRPr>
            </a:lvl2pPr>
            <a:lvl3pPr marL="685800" marR="0" lvl="2" indent="0" algn="l" rtl="0">
              <a:spcBef>
                <a:spcPts val="800"/>
              </a:spcBef>
              <a:spcAft>
                <a:spcPts val="0"/>
              </a:spcAft>
              <a:buClr>
                <a:schemeClr val="accent1"/>
              </a:buClr>
              <a:buSzPct val="91666"/>
              <a:buFont typeface="Noto Sans Symbols"/>
              <a:buNone/>
              <a:defRPr sz="1200" b="0" i="0" u="none" strike="noStrike" cap="none">
                <a:solidFill>
                  <a:srgbClr val="3F3F3F"/>
                </a:solidFill>
                <a:latin typeface="Trebuchet MS"/>
                <a:ea typeface="Trebuchet MS"/>
                <a:cs typeface="Trebuchet MS"/>
                <a:sym typeface="Trebuchet MS"/>
              </a:defRPr>
            </a:lvl3pPr>
            <a:lvl4pPr marL="1028700" marR="0" lvl="3" indent="0" algn="l" rtl="0">
              <a:spcBef>
                <a:spcPts val="800"/>
              </a:spcBef>
              <a:spcAft>
                <a:spcPts val="0"/>
              </a:spcAft>
              <a:buClr>
                <a:schemeClr val="accent1"/>
              </a:buClr>
              <a:buSzPct val="91666"/>
              <a:buFont typeface="Noto Sans Symbols"/>
              <a:buNone/>
              <a:defRPr sz="1200" b="0" i="0" u="none" strike="noStrike" cap="none">
                <a:solidFill>
                  <a:srgbClr val="3F3F3F"/>
                </a:solidFill>
                <a:latin typeface="Trebuchet MS"/>
                <a:ea typeface="Trebuchet MS"/>
                <a:cs typeface="Trebuchet MS"/>
                <a:sym typeface="Trebuchet MS"/>
              </a:defRPr>
            </a:lvl4pPr>
            <a:lvl5pPr marL="1371600" marR="0" lvl="4" indent="0" algn="l" rtl="0">
              <a:spcBef>
                <a:spcPts val="800"/>
              </a:spcBef>
              <a:spcAft>
                <a:spcPts val="0"/>
              </a:spcAft>
              <a:buClr>
                <a:schemeClr val="accent1"/>
              </a:buClr>
              <a:buSzPct val="91666"/>
              <a:buFont typeface="Noto Sans Symbols"/>
              <a:buNone/>
              <a:defRPr sz="1200" b="0" i="0" u="none" strike="noStrike" cap="none">
                <a:solidFill>
                  <a:srgbClr val="3F3F3F"/>
                </a:solidFill>
                <a:latin typeface="Trebuchet MS"/>
                <a:ea typeface="Trebuchet MS"/>
                <a:cs typeface="Trebuchet MS"/>
                <a:sym typeface="Trebuchet MS"/>
              </a:defRPr>
            </a:lvl5pPr>
            <a:lvl6pPr marL="1714500" marR="0" lvl="5" indent="0" algn="l" rtl="0">
              <a:spcBef>
                <a:spcPts val="800"/>
              </a:spcBef>
              <a:spcAft>
                <a:spcPts val="0"/>
              </a:spcAft>
              <a:buClr>
                <a:schemeClr val="accent1"/>
              </a:buClr>
              <a:buSzPct val="91666"/>
              <a:buFont typeface="Noto Sans Symbols"/>
              <a:buNone/>
              <a:defRPr sz="1200" b="0" i="0" u="none" strike="noStrike" cap="none">
                <a:solidFill>
                  <a:srgbClr val="3F3F3F"/>
                </a:solidFill>
                <a:latin typeface="Trebuchet MS"/>
                <a:ea typeface="Trebuchet MS"/>
                <a:cs typeface="Trebuchet MS"/>
                <a:sym typeface="Trebuchet MS"/>
              </a:defRPr>
            </a:lvl6pPr>
            <a:lvl7pPr marL="2057400" marR="0" lvl="6" indent="0" algn="l" rtl="0">
              <a:spcBef>
                <a:spcPts val="800"/>
              </a:spcBef>
              <a:spcAft>
                <a:spcPts val="0"/>
              </a:spcAft>
              <a:buClr>
                <a:schemeClr val="accent1"/>
              </a:buClr>
              <a:buSzPct val="91666"/>
              <a:buFont typeface="Noto Sans Symbols"/>
              <a:buNone/>
              <a:defRPr sz="1200" b="0" i="0" u="none" strike="noStrike" cap="none">
                <a:solidFill>
                  <a:srgbClr val="3F3F3F"/>
                </a:solidFill>
                <a:latin typeface="Trebuchet MS"/>
                <a:ea typeface="Trebuchet MS"/>
                <a:cs typeface="Trebuchet MS"/>
                <a:sym typeface="Trebuchet MS"/>
              </a:defRPr>
            </a:lvl7pPr>
            <a:lvl8pPr marL="2400300" marR="0" lvl="7" indent="0" algn="l" rtl="0">
              <a:spcBef>
                <a:spcPts val="800"/>
              </a:spcBef>
              <a:spcAft>
                <a:spcPts val="0"/>
              </a:spcAft>
              <a:buClr>
                <a:schemeClr val="accent1"/>
              </a:buClr>
              <a:buSzPct val="91666"/>
              <a:buFont typeface="Noto Sans Symbols"/>
              <a:buNone/>
              <a:defRPr sz="1200" b="0" i="0" u="none" strike="noStrike" cap="none">
                <a:solidFill>
                  <a:srgbClr val="3F3F3F"/>
                </a:solidFill>
                <a:latin typeface="Trebuchet MS"/>
                <a:ea typeface="Trebuchet MS"/>
                <a:cs typeface="Trebuchet MS"/>
                <a:sym typeface="Trebuchet MS"/>
              </a:defRPr>
            </a:lvl8pPr>
            <a:lvl9pPr marL="2743200" marR="0" lvl="8" indent="0" algn="l" rtl="0">
              <a:spcBef>
                <a:spcPts val="800"/>
              </a:spcBef>
              <a:spcAft>
                <a:spcPts val="0"/>
              </a:spcAft>
              <a:buClr>
                <a:schemeClr val="accent1"/>
              </a:buClr>
              <a:buSzPct val="91666"/>
              <a:buFont typeface="Noto Sans Symbols"/>
              <a:buNone/>
              <a:defRPr sz="1200" b="0" i="0" u="none" strike="noStrike" cap="none">
                <a:solidFill>
                  <a:srgbClr val="3F3F3F"/>
                </a:solidFill>
                <a:latin typeface="Trebuchet MS"/>
                <a:ea typeface="Trebuchet MS"/>
                <a:cs typeface="Trebuchet MS"/>
                <a:sym typeface="Trebuchet MS"/>
              </a:defRPr>
            </a:lvl9pPr>
          </a:lstStyle>
          <a:p>
            <a:endParaRPr dirty="0"/>
          </a:p>
        </p:txBody>
      </p:sp>
      <p:sp>
        <p:nvSpPr>
          <p:cNvPr id="131" name="Shape 131"/>
          <p:cNvSpPr txBox="1">
            <a:spLocks noGrp="1"/>
          </p:cNvSpPr>
          <p:nvPr>
            <p:ph type="body" idx="1"/>
          </p:nvPr>
        </p:nvSpPr>
        <p:spPr>
          <a:xfrm>
            <a:off x="508000" y="5367338"/>
            <a:ext cx="6447500" cy="674023"/>
          </a:xfrm>
          <a:prstGeom prst="rect">
            <a:avLst/>
          </a:prstGeom>
          <a:noFill/>
          <a:ln>
            <a:noFill/>
          </a:ln>
        </p:spPr>
        <p:txBody>
          <a:bodyPr lIns="68575" tIns="68575" rIns="68575" bIns="68575" anchor="t" anchorCtr="0"/>
          <a:lstStyle>
            <a:lvl1pPr marL="0" marR="0" lvl="0" indent="0" algn="l" rtl="0">
              <a:spcBef>
                <a:spcPts val="8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1pPr>
            <a:lvl2pPr marL="342900" marR="0" lvl="1" indent="0" algn="l" rtl="0">
              <a:spcBef>
                <a:spcPts val="8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2pPr>
            <a:lvl3pPr marL="685800" marR="0" lvl="2" indent="0" algn="l" rtl="0">
              <a:spcBef>
                <a:spcPts val="800"/>
              </a:spcBef>
              <a:spcAft>
                <a:spcPts val="0"/>
              </a:spcAft>
              <a:buClr>
                <a:schemeClr val="accent1"/>
              </a:buClr>
              <a:buFont typeface="Noto Sans Symbols"/>
              <a:buNone/>
              <a:defRPr sz="800" b="0" i="0" u="none" strike="noStrike" cap="none">
                <a:solidFill>
                  <a:srgbClr val="3F3F3F"/>
                </a:solidFill>
                <a:latin typeface="Trebuchet MS"/>
                <a:ea typeface="Trebuchet MS"/>
                <a:cs typeface="Trebuchet MS"/>
                <a:sym typeface="Trebuchet MS"/>
              </a:defRPr>
            </a:lvl3pPr>
            <a:lvl4pPr marL="1028700" marR="0" lvl="3" indent="0" algn="l" rtl="0">
              <a:spcBef>
                <a:spcPts val="800"/>
              </a:spcBef>
              <a:spcAft>
                <a:spcPts val="0"/>
              </a:spcAft>
              <a:buClr>
                <a:schemeClr val="accent1"/>
              </a:buClr>
              <a:buFont typeface="Noto Sans Symbols"/>
              <a:buNone/>
              <a:defRPr sz="700" b="0" i="0" u="none" strike="noStrike" cap="none">
                <a:solidFill>
                  <a:srgbClr val="3F3F3F"/>
                </a:solidFill>
                <a:latin typeface="Trebuchet MS"/>
                <a:ea typeface="Trebuchet MS"/>
                <a:cs typeface="Trebuchet MS"/>
                <a:sym typeface="Trebuchet MS"/>
              </a:defRPr>
            </a:lvl4pPr>
            <a:lvl5pPr marL="1371600" marR="0" lvl="4" indent="0" algn="l" rtl="0">
              <a:spcBef>
                <a:spcPts val="800"/>
              </a:spcBef>
              <a:spcAft>
                <a:spcPts val="0"/>
              </a:spcAft>
              <a:buClr>
                <a:schemeClr val="accent1"/>
              </a:buClr>
              <a:buFont typeface="Noto Sans Symbols"/>
              <a:buNone/>
              <a:defRPr sz="700" b="0" i="0" u="none" strike="noStrike" cap="none">
                <a:solidFill>
                  <a:srgbClr val="3F3F3F"/>
                </a:solidFill>
                <a:latin typeface="Trebuchet MS"/>
                <a:ea typeface="Trebuchet MS"/>
                <a:cs typeface="Trebuchet MS"/>
                <a:sym typeface="Trebuchet MS"/>
              </a:defRPr>
            </a:lvl5pPr>
            <a:lvl6pPr marL="1714500" marR="0" lvl="5" indent="0" algn="l" rtl="0">
              <a:spcBef>
                <a:spcPts val="800"/>
              </a:spcBef>
              <a:spcAft>
                <a:spcPts val="0"/>
              </a:spcAft>
              <a:buClr>
                <a:schemeClr val="accent1"/>
              </a:buClr>
              <a:buFont typeface="Noto Sans Symbols"/>
              <a:buNone/>
              <a:defRPr sz="700" b="0" i="0" u="none" strike="noStrike" cap="none">
                <a:solidFill>
                  <a:srgbClr val="3F3F3F"/>
                </a:solidFill>
                <a:latin typeface="Trebuchet MS"/>
                <a:ea typeface="Trebuchet MS"/>
                <a:cs typeface="Trebuchet MS"/>
                <a:sym typeface="Trebuchet MS"/>
              </a:defRPr>
            </a:lvl6pPr>
            <a:lvl7pPr marL="2057400" marR="0" lvl="6" indent="0" algn="l" rtl="0">
              <a:spcBef>
                <a:spcPts val="800"/>
              </a:spcBef>
              <a:spcAft>
                <a:spcPts val="0"/>
              </a:spcAft>
              <a:buClr>
                <a:schemeClr val="accent1"/>
              </a:buClr>
              <a:buFont typeface="Noto Sans Symbols"/>
              <a:buNone/>
              <a:defRPr sz="700" b="0" i="0" u="none" strike="noStrike" cap="none">
                <a:solidFill>
                  <a:srgbClr val="3F3F3F"/>
                </a:solidFill>
                <a:latin typeface="Trebuchet MS"/>
                <a:ea typeface="Trebuchet MS"/>
                <a:cs typeface="Trebuchet MS"/>
                <a:sym typeface="Trebuchet MS"/>
              </a:defRPr>
            </a:lvl7pPr>
            <a:lvl8pPr marL="2400300" marR="0" lvl="7" indent="0" algn="l" rtl="0">
              <a:spcBef>
                <a:spcPts val="800"/>
              </a:spcBef>
              <a:spcAft>
                <a:spcPts val="0"/>
              </a:spcAft>
              <a:buClr>
                <a:schemeClr val="accent1"/>
              </a:buClr>
              <a:buFont typeface="Noto Sans Symbols"/>
              <a:buNone/>
              <a:defRPr sz="700" b="0" i="0" u="none" strike="noStrike" cap="none">
                <a:solidFill>
                  <a:srgbClr val="3F3F3F"/>
                </a:solidFill>
                <a:latin typeface="Trebuchet MS"/>
                <a:ea typeface="Trebuchet MS"/>
                <a:cs typeface="Trebuchet MS"/>
                <a:sym typeface="Trebuchet MS"/>
              </a:defRPr>
            </a:lvl8pPr>
            <a:lvl9pPr marL="2743200" marR="0" lvl="8" indent="0" algn="l" rtl="0">
              <a:spcBef>
                <a:spcPts val="800"/>
              </a:spcBef>
              <a:spcAft>
                <a:spcPts val="0"/>
              </a:spcAft>
              <a:buClr>
                <a:schemeClr val="accent1"/>
              </a:buClr>
              <a:buFont typeface="Noto Sans Symbols"/>
              <a:buNone/>
              <a:defRPr sz="700" b="0" i="0" u="none" strike="noStrike" cap="none">
                <a:solidFill>
                  <a:srgbClr val="3F3F3F"/>
                </a:solidFill>
                <a:latin typeface="Trebuchet MS"/>
                <a:ea typeface="Trebuchet MS"/>
                <a:cs typeface="Trebuchet MS"/>
                <a:sym typeface="Trebuchet MS"/>
              </a:defRPr>
            </a:lvl9pPr>
          </a:lstStyle>
          <a:p>
            <a:endParaRPr/>
          </a:p>
        </p:txBody>
      </p:sp>
      <p:sp>
        <p:nvSpPr>
          <p:cNvPr id="132" name="Shape 132"/>
          <p:cNvSpPr txBox="1">
            <a:spLocks noGrp="1"/>
          </p:cNvSpPr>
          <p:nvPr>
            <p:ph type="dt" idx="10"/>
          </p:nvPr>
        </p:nvSpPr>
        <p:spPr>
          <a:xfrm>
            <a:off x="5403849" y="6041362"/>
            <a:ext cx="683954" cy="365124"/>
          </a:xfrm>
          <a:prstGeom prst="rect">
            <a:avLst/>
          </a:prstGeom>
          <a:noFill/>
          <a:ln>
            <a:noFill/>
          </a:ln>
        </p:spPr>
        <p:txBody>
          <a:bodyPr lIns="68575" tIns="68575" rIns="68575" bIns="68575" anchor="ctr" anchorCtr="0"/>
          <a:lstStyle>
            <a:lvl1pPr marL="0" marR="0" lvl="0" indent="0" algn="r"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33" name="Shape 133"/>
          <p:cNvSpPr txBox="1">
            <a:spLocks noGrp="1"/>
          </p:cNvSpPr>
          <p:nvPr>
            <p:ph type="ftr" idx="11"/>
          </p:nvPr>
        </p:nvSpPr>
        <p:spPr>
          <a:xfrm>
            <a:off x="508001" y="6041362"/>
            <a:ext cx="4723209" cy="365124"/>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34" name="Shape 134"/>
          <p:cNvSpPr txBox="1">
            <a:spLocks noGrp="1"/>
          </p:cNvSpPr>
          <p:nvPr>
            <p:ph type="sldNum" idx="12"/>
          </p:nvPr>
        </p:nvSpPr>
        <p:spPr>
          <a:xfrm>
            <a:off x="6442997" y="6041362"/>
            <a:ext cx="512504" cy="365124"/>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700" b="0" i="0" u="none" strike="noStrike" cap="none">
                <a:solidFill>
                  <a:schemeClr val="accent1"/>
                </a:solidFill>
                <a:latin typeface="Trebuchet MS"/>
                <a:ea typeface="Trebuchet MS"/>
                <a:cs typeface="Trebuchet MS"/>
                <a:sym typeface="Trebuchet MS"/>
              </a:rPr>
              <a:t>‹#›</a:t>
            </a:fld>
            <a:endParaRPr lang="en" sz="7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引述 (含標題)">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698500" y="609601"/>
            <a:ext cx="6070600" cy="3022599"/>
          </a:xfrm>
          <a:prstGeom prst="rect">
            <a:avLst/>
          </a:prstGeom>
          <a:noFill/>
          <a:ln>
            <a:noFill/>
          </a:ln>
        </p:spPr>
        <p:txBody>
          <a:bodyPr lIns="68575" tIns="68575" rIns="68575" bIns="68575" anchor="ctr" anchorCtr="0"/>
          <a:lstStyle>
            <a:lvl1pPr marL="0" marR="0" lvl="0" indent="0" algn="l" rtl="0">
              <a:spcBef>
                <a:spcPts val="0"/>
              </a:spcBef>
              <a:buClr>
                <a:schemeClr val="accent1"/>
              </a:buClr>
              <a:buFont typeface="Trebuchet MS"/>
              <a:buNone/>
              <a:defRPr sz="33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400" b="0" i="0" u="none" strike="noStrike" cap="none">
                <a:solidFill>
                  <a:schemeClr val="dk2"/>
                </a:solidFill>
              </a:defRPr>
            </a:lvl2pPr>
            <a:lvl3pPr marL="0" marR="0" lvl="2" indent="0" algn="l" rtl="0">
              <a:spcBef>
                <a:spcPts val="0"/>
              </a:spcBef>
              <a:buNone/>
              <a:defRPr sz="1400" b="0" i="0" u="none" strike="noStrike" cap="none">
                <a:solidFill>
                  <a:schemeClr val="dk2"/>
                </a:solidFill>
              </a:defRPr>
            </a:lvl3pPr>
            <a:lvl4pPr marL="0" marR="0" lvl="3" indent="0" algn="l" rtl="0">
              <a:spcBef>
                <a:spcPts val="0"/>
              </a:spcBef>
              <a:buNone/>
              <a:defRPr sz="1400" b="0" i="0" u="none" strike="noStrike" cap="none">
                <a:solidFill>
                  <a:schemeClr val="dk2"/>
                </a:solidFill>
              </a:defRPr>
            </a:lvl4pPr>
            <a:lvl5pPr marL="0" marR="0" lvl="4" indent="0" algn="l" rtl="0">
              <a:spcBef>
                <a:spcPts val="0"/>
              </a:spcBef>
              <a:buNone/>
              <a:defRPr sz="1400" b="0" i="0" u="none" strike="noStrike" cap="none">
                <a:solidFill>
                  <a:schemeClr val="dk2"/>
                </a:solidFill>
              </a:defRPr>
            </a:lvl5pPr>
            <a:lvl6pPr marL="0" marR="0" lvl="5" indent="0" algn="l" rtl="0">
              <a:spcBef>
                <a:spcPts val="0"/>
              </a:spcBef>
              <a:buNone/>
              <a:defRPr sz="1400" b="0" i="0" u="none" strike="noStrike" cap="none">
                <a:solidFill>
                  <a:schemeClr val="dk2"/>
                </a:solidFill>
              </a:defRPr>
            </a:lvl6pPr>
            <a:lvl7pPr marL="0" marR="0" lvl="6" indent="0" algn="l" rtl="0">
              <a:spcBef>
                <a:spcPts val="0"/>
              </a:spcBef>
              <a:buNone/>
              <a:defRPr sz="1400" b="0" i="0" u="none" strike="noStrike" cap="none">
                <a:solidFill>
                  <a:schemeClr val="dk2"/>
                </a:solidFill>
              </a:defRPr>
            </a:lvl7pPr>
            <a:lvl8pPr marL="0" marR="0" lvl="7" indent="0" algn="l" rtl="0">
              <a:spcBef>
                <a:spcPts val="0"/>
              </a:spcBef>
              <a:buNone/>
              <a:defRPr sz="1400" b="0" i="0" u="none" strike="noStrike" cap="none">
                <a:solidFill>
                  <a:schemeClr val="dk2"/>
                </a:solidFill>
              </a:defRPr>
            </a:lvl8pPr>
            <a:lvl9pPr marL="0" marR="0" lvl="8" indent="0" algn="l" rtl="0">
              <a:spcBef>
                <a:spcPts val="0"/>
              </a:spcBef>
              <a:buNone/>
              <a:defRPr sz="1400" b="0" i="0" u="none" strike="noStrike" cap="none">
                <a:solidFill>
                  <a:schemeClr val="dk2"/>
                </a:solidFill>
              </a:defRPr>
            </a:lvl9pPr>
          </a:lstStyle>
          <a:p>
            <a:endParaRPr/>
          </a:p>
        </p:txBody>
      </p:sp>
      <p:sp>
        <p:nvSpPr>
          <p:cNvPr id="143" name="Shape 143"/>
          <p:cNvSpPr txBox="1">
            <a:spLocks noGrp="1"/>
          </p:cNvSpPr>
          <p:nvPr>
            <p:ph type="body" idx="1"/>
          </p:nvPr>
        </p:nvSpPr>
        <p:spPr>
          <a:xfrm>
            <a:off x="1024605" y="3632200"/>
            <a:ext cx="5418393" cy="381000"/>
          </a:xfrm>
          <a:prstGeom prst="rect">
            <a:avLst/>
          </a:prstGeom>
          <a:noFill/>
          <a:ln>
            <a:noFill/>
          </a:ln>
        </p:spPr>
        <p:txBody>
          <a:bodyPr lIns="68575" tIns="68575" rIns="68575" bIns="68575" anchor="ctr" anchorCtr="0"/>
          <a:lstStyle>
            <a:lvl1pPr marL="0" marR="0" lvl="0" indent="0" algn="l" rtl="0">
              <a:spcBef>
                <a:spcPts val="800"/>
              </a:spcBef>
              <a:spcAft>
                <a:spcPts val="0"/>
              </a:spcAft>
              <a:buClr>
                <a:schemeClr val="accent1"/>
              </a:buClr>
              <a:buFont typeface="Noto Sans Symbols"/>
              <a:buNone/>
              <a:defRPr sz="1200" b="0" i="0" u="none" strike="noStrike" cap="none">
                <a:solidFill>
                  <a:srgbClr val="7F7F7F"/>
                </a:solidFill>
                <a:latin typeface="Trebuchet MS"/>
                <a:ea typeface="Trebuchet MS"/>
                <a:cs typeface="Trebuchet MS"/>
                <a:sym typeface="Trebuchet MS"/>
              </a:defRPr>
            </a:lvl1pPr>
            <a:lvl2pPr marL="342900" marR="0" lvl="1" indent="0" algn="l" rtl="0">
              <a:spcBef>
                <a:spcPts val="8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2pPr>
            <a:lvl3pPr marL="685800" marR="0" lvl="2" indent="0" algn="l" rtl="0">
              <a:spcBef>
                <a:spcPts val="800"/>
              </a:spcBef>
              <a:spcAft>
                <a:spcPts val="0"/>
              </a:spcAft>
              <a:buClr>
                <a:schemeClr val="accent1"/>
              </a:buClr>
              <a:buFont typeface="Noto Sans Symbols"/>
              <a:buNone/>
              <a:defRPr sz="1100" b="0" i="0" u="none" strike="noStrike" cap="none">
                <a:solidFill>
                  <a:srgbClr val="3F3F3F"/>
                </a:solidFill>
                <a:latin typeface="Trebuchet MS"/>
                <a:ea typeface="Trebuchet MS"/>
                <a:cs typeface="Trebuchet MS"/>
                <a:sym typeface="Trebuchet MS"/>
              </a:defRPr>
            </a:lvl3pPr>
            <a:lvl4pPr marL="1028700" marR="0" lvl="3" indent="0" algn="l" rtl="0">
              <a:spcBef>
                <a:spcPts val="8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4pPr>
            <a:lvl5pPr marL="1371600" marR="0" lvl="4" indent="0" algn="l" rtl="0">
              <a:spcBef>
                <a:spcPts val="8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5pPr>
            <a:lvl6pPr marL="1892300" marR="0" lvl="5"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6pPr>
            <a:lvl7pPr marL="2235200" marR="0" lvl="6"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7pPr>
            <a:lvl8pPr marL="2578100" marR="0" lvl="7"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8pPr>
            <a:lvl9pPr marL="2921000" marR="0" lvl="8"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44" name="Shape 144"/>
          <p:cNvSpPr txBox="1">
            <a:spLocks noGrp="1"/>
          </p:cNvSpPr>
          <p:nvPr>
            <p:ph type="body" idx="2"/>
          </p:nvPr>
        </p:nvSpPr>
        <p:spPr>
          <a:xfrm>
            <a:off x="508002" y="4470401"/>
            <a:ext cx="6447501" cy="1570961"/>
          </a:xfrm>
          <a:prstGeom prst="rect">
            <a:avLst/>
          </a:prstGeom>
          <a:noFill/>
          <a:ln>
            <a:noFill/>
          </a:ln>
        </p:spPr>
        <p:txBody>
          <a:bodyPr lIns="68575" tIns="68575" rIns="68575" bIns="68575" anchor="ctr" anchorCtr="0"/>
          <a:lstStyle>
            <a:lvl1pPr marL="0" marR="0" lvl="0" indent="0" algn="l" rtl="0">
              <a:spcBef>
                <a:spcPts val="8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1pPr>
            <a:lvl2pPr marL="342900" marR="0" lvl="1" indent="0" algn="l" rtl="0">
              <a:spcBef>
                <a:spcPts val="8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2pPr>
            <a:lvl3pPr marL="685800" marR="0" lvl="2" indent="0" algn="l" rtl="0">
              <a:spcBef>
                <a:spcPts val="8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3pPr>
            <a:lvl4pPr marL="1028700" marR="0" lvl="3"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4pPr>
            <a:lvl5pPr marL="1371600" marR="0" lvl="4"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5pPr>
            <a:lvl6pPr marL="1714500" marR="0" lvl="5"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6pPr>
            <a:lvl7pPr marL="2057400" marR="0" lvl="6"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7pPr>
            <a:lvl8pPr marL="2400300" marR="0" lvl="7"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8pPr>
            <a:lvl9pPr marL="2743200" marR="0" lvl="8"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9pPr>
          </a:lstStyle>
          <a:p>
            <a:endParaRPr/>
          </a:p>
        </p:txBody>
      </p:sp>
      <p:sp>
        <p:nvSpPr>
          <p:cNvPr id="145" name="Shape 145"/>
          <p:cNvSpPr txBox="1">
            <a:spLocks noGrp="1"/>
          </p:cNvSpPr>
          <p:nvPr>
            <p:ph type="dt" idx="10"/>
          </p:nvPr>
        </p:nvSpPr>
        <p:spPr>
          <a:xfrm>
            <a:off x="5403849" y="6041362"/>
            <a:ext cx="683954" cy="365124"/>
          </a:xfrm>
          <a:prstGeom prst="rect">
            <a:avLst/>
          </a:prstGeom>
          <a:noFill/>
          <a:ln>
            <a:noFill/>
          </a:ln>
        </p:spPr>
        <p:txBody>
          <a:bodyPr lIns="68575" tIns="68575" rIns="68575" bIns="68575" anchor="ctr" anchorCtr="0"/>
          <a:lstStyle>
            <a:lvl1pPr marL="0" marR="0" lvl="0" indent="0" algn="r"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46" name="Shape 146"/>
          <p:cNvSpPr txBox="1">
            <a:spLocks noGrp="1"/>
          </p:cNvSpPr>
          <p:nvPr>
            <p:ph type="ftr" idx="11"/>
          </p:nvPr>
        </p:nvSpPr>
        <p:spPr>
          <a:xfrm>
            <a:off x="508001" y="6041362"/>
            <a:ext cx="4723209" cy="365124"/>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47" name="Shape 147"/>
          <p:cNvSpPr txBox="1">
            <a:spLocks noGrp="1"/>
          </p:cNvSpPr>
          <p:nvPr>
            <p:ph type="sldNum" idx="12"/>
          </p:nvPr>
        </p:nvSpPr>
        <p:spPr>
          <a:xfrm>
            <a:off x="6442997" y="6041362"/>
            <a:ext cx="512504" cy="365124"/>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700" b="0" i="0" u="none" strike="noStrike" cap="none">
                <a:solidFill>
                  <a:schemeClr val="accent1"/>
                </a:solidFill>
                <a:latin typeface="Trebuchet MS"/>
                <a:ea typeface="Trebuchet MS"/>
                <a:cs typeface="Trebuchet MS"/>
                <a:sym typeface="Trebuchet MS"/>
              </a:rPr>
              <a:t>‹#›</a:t>
            </a:fld>
            <a:endParaRPr lang="en" sz="700" b="0" i="0" u="none" strike="noStrike" cap="none">
              <a:solidFill>
                <a:schemeClr val="accent1"/>
              </a:solidFill>
              <a:latin typeface="Trebuchet MS"/>
              <a:ea typeface="Trebuchet MS"/>
              <a:cs typeface="Trebuchet MS"/>
              <a:sym typeface="Trebuchet MS"/>
            </a:endParaRPr>
          </a:p>
        </p:txBody>
      </p:sp>
      <p:sp>
        <p:nvSpPr>
          <p:cNvPr id="148" name="Shape 148"/>
          <p:cNvSpPr txBox="1"/>
          <p:nvPr/>
        </p:nvSpPr>
        <p:spPr>
          <a:xfrm>
            <a:off x="406402" y="790377"/>
            <a:ext cx="457200" cy="584776"/>
          </a:xfrm>
          <a:prstGeom prst="rect">
            <a:avLst/>
          </a:prstGeom>
          <a:noFill/>
          <a:ln>
            <a:noFill/>
          </a:ln>
        </p:spPr>
        <p:txBody>
          <a:bodyPr lIns="68575" tIns="34275" rIns="68575" bIns="34275" anchor="ctr" anchorCtr="0">
            <a:noAutofit/>
          </a:bodyPr>
          <a:lstStyle/>
          <a:p>
            <a:pPr marL="0" marR="0" lvl="0" indent="0" algn="l" rtl="0">
              <a:spcBef>
                <a:spcPts val="0"/>
              </a:spcBef>
              <a:buSzPct val="25000"/>
              <a:buNone/>
            </a:pPr>
            <a:r>
              <a:rPr lang="en" sz="6000" b="0" i="0" u="none" strike="noStrike" cap="none">
                <a:solidFill>
                  <a:srgbClr val="BFE471"/>
                </a:solidFill>
                <a:latin typeface="Arial"/>
                <a:ea typeface="Arial"/>
                <a:cs typeface="Arial"/>
                <a:sym typeface="Arial"/>
              </a:rPr>
              <a:t>“</a:t>
            </a:r>
          </a:p>
        </p:txBody>
      </p:sp>
      <p:sp>
        <p:nvSpPr>
          <p:cNvPr id="149" name="Shape 149"/>
          <p:cNvSpPr txBox="1"/>
          <p:nvPr/>
        </p:nvSpPr>
        <p:spPr>
          <a:xfrm>
            <a:off x="6669757" y="2886555"/>
            <a:ext cx="457200" cy="584776"/>
          </a:xfrm>
          <a:prstGeom prst="rect">
            <a:avLst/>
          </a:prstGeom>
          <a:noFill/>
          <a:ln>
            <a:noFill/>
          </a:ln>
        </p:spPr>
        <p:txBody>
          <a:bodyPr lIns="68575" tIns="34275" rIns="68575" bIns="34275" anchor="ctr" anchorCtr="0">
            <a:noAutofit/>
          </a:bodyPr>
          <a:lstStyle/>
          <a:p>
            <a:pPr marL="0" marR="0" lvl="0" indent="0" algn="l" rtl="0">
              <a:spcBef>
                <a:spcPts val="0"/>
              </a:spcBef>
              <a:buSzPct val="25000"/>
              <a:buNone/>
            </a:pPr>
            <a:r>
              <a:rPr lang="en" sz="6000" b="0" i="0" u="none" strike="noStrike" cap="none">
                <a:solidFill>
                  <a:srgbClr val="BFE471"/>
                </a:solidFill>
                <a:latin typeface="Arial"/>
                <a:ea typeface="Arial"/>
                <a:cs typeface="Arial"/>
                <a:sym typeface="Arial"/>
              </a:rPr>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名片">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508002" y="1931988"/>
            <a:ext cx="6447501" cy="2595459"/>
          </a:xfrm>
          <a:prstGeom prst="rect">
            <a:avLst/>
          </a:prstGeom>
          <a:noFill/>
          <a:ln>
            <a:noFill/>
          </a:ln>
        </p:spPr>
        <p:txBody>
          <a:bodyPr lIns="68575" tIns="68575" rIns="68575" bIns="68575" anchor="b" anchorCtr="0"/>
          <a:lstStyle>
            <a:lvl1pPr marL="0" marR="0" lvl="0" indent="0" algn="l" rtl="0">
              <a:spcBef>
                <a:spcPts val="0"/>
              </a:spcBef>
              <a:buClr>
                <a:schemeClr val="accent1"/>
              </a:buClr>
              <a:buFont typeface="Trebuchet MS"/>
              <a:buNone/>
              <a:defRPr sz="33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400" b="0" i="0" u="none" strike="noStrike" cap="none">
                <a:solidFill>
                  <a:schemeClr val="dk2"/>
                </a:solidFill>
              </a:defRPr>
            </a:lvl2pPr>
            <a:lvl3pPr marL="0" marR="0" lvl="2" indent="0" algn="l" rtl="0">
              <a:spcBef>
                <a:spcPts val="0"/>
              </a:spcBef>
              <a:buNone/>
              <a:defRPr sz="1400" b="0" i="0" u="none" strike="noStrike" cap="none">
                <a:solidFill>
                  <a:schemeClr val="dk2"/>
                </a:solidFill>
              </a:defRPr>
            </a:lvl3pPr>
            <a:lvl4pPr marL="0" marR="0" lvl="3" indent="0" algn="l" rtl="0">
              <a:spcBef>
                <a:spcPts val="0"/>
              </a:spcBef>
              <a:buNone/>
              <a:defRPr sz="1400" b="0" i="0" u="none" strike="noStrike" cap="none">
                <a:solidFill>
                  <a:schemeClr val="dk2"/>
                </a:solidFill>
              </a:defRPr>
            </a:lvl4pPr>
            <a:lvl5pPr marL="0" marR="0" lvl="4" indent="0" algn="l" rtl="0">
              <a:spcBef>
                <a:spcPts val="0"/>
              </a:spcBef>
              <a:buNone/>
              <a:defRPr sz="1400" b="0" i="0" u="none" strike="noStrike" cap="none">
                <a:solidFill>
                  <a:schemeClr val="dk2"/>
                </a:solidFill>
              </a:defRPr>
            </a:lvl5pPr>
            <a:lvl6pPr marL="0" marR="0" lvl="5" indent="0" algn="l" rtl="0">
              <a:spcBef>
                <a:spcPts val="0"/>
              </a:spcBef>
              <a:buNone/>
              <a:defRPr sz="1400" b="0" i="0" u="none" strike="noStrike" cap="none">
                <a:solidFill>
                  <a:schemeClr val="dk2"/>
                </a:solidFill>
              </a:defRPr>
            </a:lvl6pPr>
            <a:lvl7pPr marL="0" marR="0" lvl="6" indent="0" algn="l" rtl="0">
              <a:spcBef>
                <a:spcPts val="0"/>
              </a:spcBef>
              <a:buNone/>
              <a:defRPr sz="1400" b="0" i="0" u="none" strike="noStrike" cap="none">
                <a:solidFill>
                  <a:schemeClr val="dk2"/>
                </a:solidFill>
              </a:defRPr>
            </a:lvl7pPr>
            <a:lvl8pPr marL="0" marR="0" lvl="7" indent="0" algn="l" rtl="0">
              <a:spcBef>
                <a:spcPts val="0"/>
              </a:spcBef>
              <a:buNone/>
              <a:defRPr sz="1400" b="0" i="0" u="none" strike="noStrike" cap="none">
                <a:solidFill>
                  <a:schemeClr val="dk2"/>
                </a:solidFill>
              </a:defRPr>
            </a:lvl8pPr>
            <a:lvl9pPr marL="0" marR="0" lvl="8" indent="0" algn="l" rtl="0">
              <a:spcBef>
                <a:spcPts val="0"/>
              </a:spcBef>
              <a:buNone/>
              <a:defRPr sz="1400" b="0" i="0" u="none" strike="noStrike" cap="none">
                <a:solidFill>
                  <a:schemeClr val="dk2"/>
                </a:solidFill>
              </a:defRPr>
            </a:lvl9pPr>
          </a:lstStyle>
          <a:p>
            <a:endParaRPr/>
          </a:p>
        </p:txBody>
      </p:sp>
      <p:sp>
        <p:nvSpPr>
          <p:cNvPr id="152" name="Shape 152"/>
          <p:cNvSpPr txBox="1">
            <a:spLocks noGrp="1"/>
          </p:cNvSpPr>
          <p:nvPr>
            <p:ph type="body" idx="1"/>
          </p:nvPr>
        </p:nvSpPr>
        <p:spPr>
          <a:xfrm>
            <a:off x="508002" y="4527448"/>
            <a:ext cx="6447501" cy="1513913"/>
          </a:xfrm>
          <a:prstGeom prst="rect">
            <a:avLst/>
          </a:prstGeom>
          <a:noFill/>
          <a:ln>
            <a:noFill/>
          </a:ln>
        </p:spPr>
        <p:txBody>
          <a:bodyPr lIns="68575" tIns="68575" rIns="68575" bIns="68575" anchor="t" anchorCtr="0"/>
          <a:lstStyle>
            <a:lvl1pPr marL="0" marR="0" lvl="0" indent="0" algn="l" rtl="0">
              <a:spcBef>
                <a:spcPts val="8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1pPr>
            <a:lvl2pPr marL="342900" marR="0" lvl="1" indent="0" algn="l" rtl="0">
              <a:spcBef>
                <a:spcPts val="8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2pPr>
            <a:lvl3pPr marL="685800" marR="0" lvl="2" indent="0" algn="l" rtl="0">
              <a:spcBef>
                <a:spcPts val="8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3pPr>
            <a:lvl4pPr marL="1028700" marR="0" lvl="3"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4pPr>
            <a:lvl5pPr marL="1371600" marR="0" lvl="4"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5pPr>
            <a:lvl6pPr marL="1714500" marR="0" lvl="5"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6pPr>
            <a:lvl7pPr marL="2057400" marR="0" lvl="6"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7pPr>
            <a:lvl8pPr marL="2400300" marR="0" lvl="7"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8pPr>
            <a:lvl9pPr marL="2743200" marR="0" lvl="8"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9pPr>
          </a:lstStyle>
          <a:p>
            <a:endParaRPr/>
          </a:p>
        </p:txBody>
      </p:sp>
      <p:sp>
        <p:nvSpPr>
          <p:cNvPr id="153" name="Shape 153"/>
          <p:cNvSpPr txBox="1">
            <a:spLocks noGrp="1"/>
          </p:cNvSpPr>
          <p:nvPr>
            <p:ph type="dt" idx="10"/>
          </p:nvPr>
        </p:nvSpPr>
        <p:spPr>
          <a:xfrm>
            <a:off x="5403849" y="6041362"/>
            <a:ext cx="683954" cy="365124"/>
          </a:xfrm>
          <a:prstGeom prst="rect">
            <a:avLst/>
          </a:prstGeom>
          <a:noFill/>
          <a:ln>
            <a:noFill/>
          </a:ln>
        </p:spPr>
        <p:txBody>
          <a:bodyPr lIns="68575" tIns="68575" rIns="68575" bIns="68575" anchor="ctr" anchorCtr="0"/>
          <a:lstStyle>
            <a:lvl1pPr marL="0" marR="0" lvl="0" indent="0" algn="r"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54" name="Shape 154"/>
          <p:cNvSpPr txBox="1">
            <a:spLocks noGrp="1"/>
          </p:cNvSpPr>
          <p:nvPr>
            <p:ph type="ftr" idx="11"/>
          </p:nvPr>
        </p:nvSpPr>
        <p:spPr>
          <a:xfrm>
            <a:off x="508001" y="6041362"/>
            <a:ext cx="4723209" cy="365124"/>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55" name="Shape 155"/>
          <p:cNvSpPr txBox="1">
            <a:spLocks noGrp="1"/>
          </p:cNvSpPr>
          <p:nvPr>
            <p:ph type="sldNum" idx="12"/>
          </p:nvPr>
        </p:nvSpPr>
        <p:spPr>
          <a:xfrm>
            <a:off x="6442997" y="6041362"/>
            <a:ext cx="512504" cy="365124"/>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700" b="0" i="0" u="none" strike="noStrike" cap="none">
                <a:solidFill>
                  <a:schemeClr val="accent1"/>
                </a:solidFill>
                <a:latin typeface="Trebuchet MS"/>
                <a:ea typeface="Trebuchet MS"/>
                <a:cs typeface="Trebuchet MS"/>
                <a:sym typeface="Trebuchet MS"/>
              </a:rPr>
              <a:t>‹#›</a:t>
            </a:fld>
            <a:endParaRPr lang="en" sz="7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引述名片">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698500" y="609601"/>
            <a:ext cx="6070600" cy="3022599"/>
          </a:xfrm>
          <a:prstGeom prst="rect">
            <a:avLst/>
          </a:prstGeom>
          <a:noFill/>
          <a:ln>
            <a:noFill/>
          </a:ln>
        </p:spPr>
        <p:txBody>
          <a:bodyPr lIns="68575" tIns="68575" rIns="68575" bIns="68575" anchor="ctr" anchorCtr="0"/>
          <a:lstStyle>
            <a:lvl1pPr marL="0" marR="0" lvl="0" indent="0" algn="l" rtl="0">
              <a:spcBef>
                <a:spcPts val="0"/>
              </a:spcBef>
              <a:buClr>
                <a:schemeClr val="accent1"/>
              </a:buClr>
              <a:buFont typeface="Trebuchet MS"/>
              <a:buNone/>
              <a:defRPr sz="33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400" b="0" i="0" u="none" strike="noStrike" cap="none">
                <a:solidFill>
                  <a:schemeClr val="dk2"/>
                </a:solidFill>
              </a:defRPr>
            </a:lvl2pPr>
            <a:lvl3pPr marL="0" marR="0" lvl="2" indent="0" algn="l" rtl="0">
              <a:spcBef>
                <a:spcPts val="0"/>
              </a:spcBef>
              <a:buNone/>
              <a:defRPr sz="1400" b="0" i="0" u="none" strike="noStrike" cap="none">
                <a:solidFill>
                  <a:schemeClr val="dk2"/>
                </a:solidFill>
              </a:defRPr>
            </a:lvl3pPr>
            <a:lvl4pPr marL="0" marR="0" lvl="3" indent="0" algn="l" rtl="0">
              <a:spcBef>
                <a:spcPts val="0"/>
              </a:spcBef>
              <a:buNone/>
              <a:defRPr sz="1400" b="0" i="0" u="none" strike="noStrike" cap="none">
                <a:solidFill>
                  <a:schemeClr val="dk2"/>
                </a:solidFill>
              </a:defRPr>
            </a:lvl4pPr>
            <a:lvl5pPr marL="0" marR="0" lvl="4" indent="0" algn="l" rtl="0">
              <a:spcBef>
                <a:spcPts val="0"/>
              </a:spcBef>
              <a:buNone/>
              <a:defRPr sz="1400" b="0" i="0" u="none" strike="noStrike" cap="none">
                <a:solidFill>
                  <a:schemeClr val="dk2"/>
                </a:solidFill>
              </a:defRPr>
            </a:lvl5pPr>
            <a:lvl6pPr marL="0" marR="0" lvl="5" indent="0" algn="l" rtl="0">
              <a:spcBef>
                <a:spcPts val="0"/>
              </a:spcBef>
              <a:buNone/>
              <a:defRPr sz="1400" b="0" i="0" u="none" strike="noStrike" cap="none">
                <a:solidFill>
                  <a:schemeClr val="dk2"/>
                </a:solidFill>
              </a:defRPr>
            </a:lvl6pPr>
            <a:lvl7pPr marL="0" marR="0" lvl="6" indent="0" algn="l" rtl="0">
              <a:spcBef>
                <a:spcPts val="0"/>
              </a:spcBef>
              <a:buNone/>
              <a:defRPr sz="1400" b="0" i="0" u="none" strike="noStrike" cap="none">
                <a:solidFill>
                  <a:schemeClr val="dk2"/>
                </a:solidFill>
              </a:defRPr>
            </a:lvl7pPr>
            <a:lvl8pPr marL="0" marR="0" lvl="7" indent="0" algn="l" rtl="0">
              <a:spcBef>
                <a:spcPts val="0"/>
              </a:spcBef>
              <a:buNone/>
              <a:defRPr sz="1400" b="0" i="0" u="none" strike="noStrike" cap="none">
                <a:solidFill>
                  <a:schemeClr val="dk2"/>
                </a:solidFill>
              </a:defRPr>
            </a:lvl8pPr>
            <a:lvl9pPr marL="0" marR="0" lvl="8" indent="0" algn="l" rtl="0">
              <a:spcBef>
                <a:spcPts val="0"/>
              </a:spcBef>
              <a:buNone/>
              <a:defRPr sz="1400" b="0" i="0" u="none" strike="noStrike" cap="none">
                <a:solidFill>
                  <a:schemeClr val="dk2"/>
                </a:solidFill>
              </a:defRPr>
            </a:lvl9pPr>
          </a:lstStyle>
          <a:p>
            <a:endParaRPr/>
          </a:p>
        </p:txBody>
      </p:sp>
      <p:sp>
        <p:nvSpPr>
          <p:cNvPr id="158" name="Shape 158"/>
          <p:cNvSpPr txBox="1">
            <a:spLocks noGrp="1"/>
          </p:cNvSpPr>
          <p:nvPr>
            <p:ph type="body" idx="1"/>
          </p:nvPr>
        </p:nvSpPr>
        <p:spPr>
          <a:xfrm>
            <a:off x="507998" y="4013200"/>
            <a:ext cx="6447501" cy="514248"/>
          </a:xfrm>
          <a:prstGeom prst="rect">
            <a:avLst/>
          </a:prstGeom>
          <a:noFill/>
          <a:ln>
            <a:noFill/>
          </a:ln>
        </p:spPr>
        <p:txBody>
          <a:bodyPr lIns="68575" tIns="68575" rIns="68575" bIns="68575" anchor="b" anchorCtr="0"/>
          <a:lstStyle>
            <a:lvl1pPr marL="0" marR="0" lvl="0" indent="0" algn="l" rtl="0">
              <a:spcBef>
                <a:spcPts val="800"/>
              </a:spcBef>
              <a:spcAft>
                <a:spcPts val="0"/>
              </a:spcAft>
              <a:buClr>
                <a:schemeClr val="accent1"/>
              </a:buClr>
              <a:buFont typeface="Noto Sans Symbols"/>
              <a:buNone/>
              <a:defRPr sz="1800" b="0" i="0" u="none" strike="noStrike" cap="none">
                <a:solidFill>
                  <a:srgbClr val="3F3F3F"/>
                </a:solidFill>
                <a:latin typeface="Trebuchet MS"/>
                <a:ea typeface="Trebuchet MS"/>
                <a:cs typeface="Trebuchet MS"/>
                <a:sym typeface="Trebuchet MS"/>
              </a:defRPr>
            </a:lvl1pPr>
            <a:lvl2pPr marL="342900" marR="0" lvl="1" indent="0" algn="l" rtl="0">
              <a:spcBef>
                <a:spcPts val="8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2pPr>
            <a:lvl3pPr marL="685800" marR="0" lvl="2" indent="0" algn="l" rtl="0">
              <a:spcBef>
                <a:spcPts val="800"/>
              </a:spcBef>
              <a:spcAft>
                <a:spcPts val="0"/>
              </a:spcAft>
              <a:buClr>
                <a:schemeClr val="accent1"/>
              </a:buClr>
              <a:buFont typeface="Noto Sans Symbols"/>
              <a:buNone/>
              <a:defRPr sz="1100" b="0" i="0" u="none" strike="noStrike" cap="none">
                <a:solidFill>
                  <a:srgbClr val="3F3F3F"/>
                </a:solidFill>
                <a:latin typeface="Trebuchet MS"/>
                <a:ea typeface="Trebuchet MS"/>
                <a:cs typeface="Trebuchet MS"/>
                <a:sym typeface="Trebuchet MS"/>
              </a:defRPr>
            </a:lvl3pPr>
            <a:lvl4pPr marL="1028700" marR="0" lvl="3" indent="0" algn="l" rtl="0">
              <a:spcBef>
                <a:spcPts val="8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4pPr>
            <a:lvl5pPr marL="1371600" marR="0" lvl="4" indent="0" algn="l" rtl="0">
              <a:spcBef>
                <a:spcPts val="8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5pPr>
            <a:lvl6pPr marL="1892300" marR="0" lvl="5"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6pPr>
            <a:lvl7pPr marL="2235200" marR="0" lvl="6"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7pPr>
            <a:lvl8pPr marL="2578100" marR="0" lvl="7"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8pPr>
            <a:lvl9pPr marL="2921000" marR="0" lvl="8"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59" name="Shape 159"/>
          <p:cNvSpPr txBox="1">
            <a:spLocks noGrp="1"/>
          </p:cNvSpPr>
          <p:nvPr>
            <p:ph type="body" idx="2"/>
          </p:nvPr>
        </p:nvSpPr>
        <p:spPr>
          <a:xfrm>
            <a:off x="508002" y="4527448"/>
            <a:ext cx="6447501" cy="1513913"/>
          </a:xfrm>
          <a:prstGeom prst="rect">
            <a:avLst/>
          </a:prstGeom>
          <a:noFill/>
          <a:ln>
            <a:noFill/>
          </a:ln>
        </p:spPr>
        <p:txBody>
          <a:bodyPr lIns="68575" tIns="68575" rIns="68575" bIns="68575" anchor="t" anchorCtr="0"/>
          <a:lstStyle>
            <a:lvl1pPr marL="0" marR="0" lvl="0" indent="0" algn="l" rtl="0">
              <a:spcBef>
                <a:spcPts val="800"/>
              </a:spcBef>
              <a:spcAft>
                <a:spcPts val="0"/>
              </a:spcAft>
              <a:buClr>
                <a:schemeClr val="accent1"/>
              </a:buClr>
              <a:buFont typeface="Noto Sans Symbols"/>
              <a:buNone/>
              <a:defRPr sz="1400" b="0" i="0" u="none" strike="noStrike" cap="none">
                <a:solidFill>
                  <a:srgbClr val="7F7F7F"/>
                </a:solidFill>
                <a:latin typeface="Trebuchet MS"/>
                <a:ea typeface="Trebuchet MS"/>
                <a:cs typeface="Trebuchet MS"/>
                <a:sym typeface="Trebuchet MS"/>
              </a:defRPr>
            </a:lvl1pPr>
            <a:lvl2pPr marL="342900" marR="0" lvl="1" indent="0" algn="l" rtl="0">
              <a:spcBef>
                <a:spcPts val="8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2pPr>
            <a:lvl3pPr marL="685800" marR="0" lvl="2" indent="0" algn="l" rtl="0">
              <a:spcBef>
                <a:spcPts val="8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3pPr>
            <a:lvl4pPr marL="1028700" marR="0" lvl="3"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4pPr>
            <a:lvl5pPr marL="1371600" marR="0" lvl="4"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5pPr>
            <a:lvl6pPr marL="1714500" marR="0" lvl="5"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6pPr>
            <a:lvl7pPr marL="2057400" marR="0" lvl="6"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7pPr>
            <a:lvl8pPr marL="2400300" marR="0" lvl="7"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8pPr>
            <a:lvl9pPr marL="2743200" marR="0" lvl="8" indent="0" algn="l" rtl="0">
              <a:spcBef>
                <a:spcPts val="800"/>
              </a:spcBef>
              <a:spcAft>
                <a:spcPts val="0"/>
              </a:spcAft>
              <a:buClr>
                <a:schemeClr val="accent1"/>
              </a:buClr>
              <a:buFont typeface="Noto Sans Symbols"/>
              <a:buNone/>
              <a:defRPr sz="1100" b="0" i="0" u="none" strike="noStrike" cap="none">
                <a:solidFill>
                  <a:srgbClr val="888888"/>
                </a:solidFill>
                <a:latin typeface="Trebuchet MS"/>
                <a:ea typeface="Trebuchet MS"/>
                <a:cs typeface="Trebuchet MS"/>
                <a:sym typeface="Trebuchet MS"/>
              </a:defRPr>
            </a:lvl9pPr>
          </a:lstStyle>
          <a:p>
            <a:endParaRPr/>
          </a:p>
        </p:txBody>
      </p:sp>
      <p:sp>
        <p:nvSpPr>
          <p:cNvPr id="160" name="Shape 160"/>
          <p:cNvSpPr txBox="1">
            <a:spLocks noGrp="1"/>
          </p:cNvSpPr>
          <p:nvPr>
            <p:ph type="dt" idx="10"/>
          </p:nvPr>
        </p:nvSpPr>
        <p:spPr>
          <a:xfrm>
            <a:off x="5403849" y="6041362"/>
            <a:ext cx="683954" cy="365124"/>
          </a:xfrm>
          <a:prstGeom prst="rect">
            <a:avLst/>
          </a:prstGeom>
          <a:noFill/>
          <a:ln>
            <a:noFill/>
          </a:ln>
        </p:spPr>
        <p:txBody>
          <a:bodyPr lIns="68575" tIns="68575" rIns="68575" bIns="68575" anchor="ctr" anchorCtr="0"/>
          <a:lstStyle>
            <a:lvl1pPr marL="0" marR="0" lvl="0" indent="0" algn="r"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61" name="Shape 161"/>
          <p:cNvSpPr txBox="1">
            <a:spLocks noGrp="1"/>
          </p:cNvSpPr>
          <p:nvPr>
            <p:ph type="ftr" idx="11"/>
          </p:nvPr>
        </p:nvSpPr>
        <p:spPr>
          <a:xfrm>
            <a:off x="508001" y="6041362"/>
            <a:ext cx="4723209" cy="365124"/>
          </a:xfrm>
          <a:prstGeom prst="rect">
            <a:avLst/>
          </a:prstGeom>
          <a:noFill/>
          <a:ln>
            <a:noFill/>
          </a:ln>
        </p:spPr>
        <p:txBody>
          <a:bodyPr lIns="68575" tIns="68575" rIns="68575" bIns="68575" anchor="ctr" anchorCtr="0"/>
          <a:lstStyle>
            <a:lvl1pPr marL="0" marR="0" lvl="0" indent="0" algn="l" rtl="0">
              <a:spcBef>
                <a:spcPts val="0"/>
              </a:spcBef>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62" name="Shape 162"/>
          <p:cNvSpPr txBox="1">
            <a:spLocks noGrp="1"/>
          </p:cNvSpPr>
          <p:nvPr>
            <p:ph type="sldNum" idx="12"/>
          </p:nvPr>
        </p:nvSpPr>
        <p:spPr>
          <a:xfrm>
            <a:off x="6442997" y="6041362"/>
            <a:ext cx="512504" cy="365124"/>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700" b="0" i="0" u="none" strike="noStrike" cap="none">
                <a:solidFill>
                  <a:schemeClr val="accent1"/>
                </a:solidFill>
                <a:latin typeface="Trebuchet MS"/>
                <a:ea typeface="Trebuchet MS"/>
                <a:cs typeface="Trebuchet MS"/>
                <a:sym typeface="Trebuchet MS"/>
              </a:rPr>
              <a:t>‹#›</a:t>
            </a:fld>
            <a:endParaRPr lang="en" sz="700" b="0" i="0" u="none" strike="noStrike" cap="none">
              <a:solidFill>
                <a:schemeClr val="accent1"/>
              </a:solidFill>
              <a:latin typeface="Trebuchet MS"/>
              <a:ea typeface="Trebuchet MS"/>
              <a:cs typeface="Trebuchet MS"/>
              <a:sym typeface="Trebuchet MS"/>
            </a:endParaRPr>
          </a:p>
        </p:txBody>
      </p:sp>
      <p:sp>
        <p:nvSpPr>
          <p:cNvPr id="163" name="Shape 163"/>
          <p:cNvSpPr txBox="1"/>
          <p:nvPr/>
        </p:nvSpPr>
        <p:spPr>
          <a:xfrm>
            <a:off x="406402" y="790377"/>
            <a:ext cx="457200" cy="584776"/>
          </a:xfrm>
          <a:prstGeom prst="rect">
            <a:avLst/>
          </a:prstGeom>
          <a:noFill/>
          <a:ln>
            <a:noFill/>
          </a:ln>
        </p:spPr>
        <p:txBody>
          <a:bodyPr lIns="68575" tIns="34275" rIns="68575" bIns="34275" anchor="ctr" anchorCtr="0">
            <a:noAutofit/>
          </a:bodyPr>
          <a:lstStyle/>
          <a:p>
            <a:pPr marL="0" marR="0" lvl="0" indent="0" algn="l" rtl="0">
              <a:spcBef>
                <a:spcPts val="0"/>
              </a:spcBef>
              <a:buSzPct val="25000"/>
              <a:buNone/>
            </a:pPr>
            <a:r>
              <a:rPr lang="en" sz="6000" b="0" i="0" u="none" strike="noStrike" cap="none">
                <a:solidFill>
                  <a:srgbClr val="BFE471"/>
                </a:solidFill>
                <a:latin typeface="Arial"/>
                <a:ea typeface="Arial"/>
                <a:cs typeface="Arial"/>
                <a:sym typeface="Arial"/>
              </a:rPr>
              <a:t>“</a:t>
            </a:r>
          </a:p>
        </p:txBody>
      </p:sp>
      <p:sp>
        <p:nvSpPr>
          <p:cNvPr id="164" name="Shape 164"/>
          <p:cNvSpPr txBox="1"/>
          <p:nvPr/>
        </p:nvSpPr>
        <p:spPr>
          <a:xfrm>
            <a:off x="6669757" y="2886555"/>
            <a:ext cx="457200" cy="584776"/>
          </a:xfrm>
          <a:prstGeom prst="rect">
            <a:avLst/>
          </a:prstGeom>
          <a:noFill/>
          <a:ln>
            <a:noFill/>
          </a:ln>
        </p:spPr>
        <p:txBody>
          <a:bodyPr lIns="68575" tIns="34275" rIns="68575" bIns="34275" anchor="ctr" anchorCtr="0">
            <a:noAutofit/>
          </a:bodyPr>
          <a:lstStyle/>
          <a:p>
            <a:pPr marL="0" marR="0" lvl="0" indent="0" algn="l" rtl="0">
              <a:spcBef>
                <a:spcPts val="0"/>
              </a:spcBef>
              <a:buSzPct val="25000"/>
              <a:buNone/>
            </a:pPr>
            <a:r>
              <a:rPr lang="en" sz="6000" b="0" i="0" u="none" strike="noStrike" cap="none">
                <a:solidFill>
                  <a:srgbClr val="BFE471"/>
                </a:solidFill>
                <a:latin typeface="Arial"/>
                <a:ea typeface="Arial"/>
                <a:cs typeface="Arial"/>
                <a:sym typeface="Arial"/>
              </a:rPr>
              <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0" y="-8467"/>
            <a:ext cx="9144000" cy="6866467"/>
            <a:chOff x="0" y="-8466"/>
            <a:chExt cx="12192000" cy="6866467"/>
          </a:xfrm>
        </p:grpSpPr>
        <p:cxnSp>
          <p:nvCxnSpPr>
            <p:cNvPr id="52" name="Shape 52"/>
            <p:cNvCxnSpPr/>
            <p:nvPr/>
          </p:nvCxnSpPr>
          <p:spPr>
            <a:xfrm>
              <a:off x="9371011" y="0"/>
              <a:ext cx="1219199" cy="6858000"/>
            </a:xfrm>
            <a:prstGeom prst="straightConnector1">
              <a:avLst/>
            </a:prstGeom>
            <a:noFill/>
            <a:ln w="9525" cap="flat" cmpd="sng">
              <a:solidFill>
                <a:srgbClr val="BFBFBF"/>
              </a:solidFill>
              <a:prstDash val="solid"/>
              <a:round/>
              <a:headEnd type="none" w="med" len="med"/>
              <a:tailEnd type="none" w="med" len="med"/>
            </a:ln>
          </p:spPr>
        </p:cxnSp>
        <p:cxnSp>
          <p:nvCxnSpPr>
            <p:cNvPr id="53" name="Shape 53"/>
            <p:cNvCxnSpPr/>
            <p:nvPr/>
          </p:nvCxnSpPr>
          <p:spPr>
            <a:xfrm flipH="1">
              <a:off x="7425266" y="3681412"/>
              <a:ext cx="4763558" cy="3176586"/>
            </a:xfrm>
            <a:prstGeom prst="straightConnector1">
              <a:avLst/>
            </a:prstGeom>
            <a:noFill/>
            <a:ln w="9525" cap="flat" cmpd="sng">
              <a:solidFill>
                <a:srgbClr val="D8D8D8"/>
              </a:solidFill>
              <a:prstDash val="solid"/>
              <a:round/>
              <a:headEnd type="none" w="med" len="med"/>
              <a:tailEnd type="none" w="med" len="med"/>
            </a:ln>
          </p:spPr>
        </p:cxnSp>
        <p:sp>
          <p:nvSpPr>
            <p:cNvPr id="54" name="Shape 54"/>
            <p:cNvSpPr/>
            <p:nvPr/>
          </p:nvSpPr>
          <p:spPr>
            <a:xfrm>
              <a:off x="9181475" y="-8466"/>
              <a:ext cx="3007348" cy="6866467"/>
            </a:xfrm>
            <a:custGeom>
              <a:avLst/>
              <a:gdLst/>
              <a:ahLst/>
              <a:cxnLst/>
              <a:rect l="0" t="0" r="0" b="0"/>
              <a:pathLst>
                <a:path w="120000" h="120000" extrusionOk="0">
                  <a:moveTo>
                    <a:pt x="81621" y="0"/>
                  </a:moveTo>
                  <a:lnTo>
                    <a:pt x="120000" y="0"/>
                  </a:lnTo>
                  <a:lnTo>
                    <a:pt x="120000" y="119999"/>
                  </a:lnTo>
                  <a:lnTo>
                    <a:pt x="0" y="119999"/>
                  </a:lnTo>
                  <a:lnTo>
                    <a:pt x="81621" y="0"/>
                  </a:lnTo>
                  <a:close/>
                </a:path>
              </a:pathLst>
            </a:custGeom>
            <a:solidFill>
              <a:schemeClr val="accent1">
                <a:alpha val="29803"/>
              </a:schemeClr>
            </a:solidFill>
            <a:ln>
              <a:noFill/>
            </a:ln>
          </p:spPr>
        </p:sp>
        <p:sp>
          <p:nvSpPr>
            <p:cNvPr id="55" name="Shape 55"/>
            <p:cNvSpPr/>
            <p:nvPr/>
          </p:nvSpPr>
          <p:spPr>
            <a:xfrm>
              <a:off x="9603442" y="-8466"/>
              <a:ext cx="2588558" cy="6866467"/>
            </a:xfrm>
            <a:custGeom>
              <a:avLst/>
              <a:gdLst/>
              <a:ahLst/>
              <a:cxnLst/>
              <a:rect l="0" t="0" r="0" b="0"/>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56" name="Shape 56"/>
            <p:cNvSpPr/>
            <p:nvPr/>
          </p:nvSpPr>
          <p:spPr>
            <a:xfrm>
              <a:off x="8932332" y="3048000"/>
              <a:ext cx="3259667" cy="3809999"/>
            </a:xfrm>
            <a:prstGeom prst="triangle">
              <a:avLst>
                <a:gd name="adj" fmla="val 100000"/>
              </a:avLst>
            </a:prstGeom>
            <a:solidFill>
              <a:schemeClr val="accent2">
                <a:alpha val="71764"/>
              </a:schemeClr>
            </a:solidFill>
            <a:ln>
              <a:noFill/>
            </a:ln>
          </p:spPr>
          <p:txBody>
            <a:bodyPr lIns="68575" tIns="68575" rIns="68575" bIns="68575" anchor="ctr" anchorCtr="0">
              <a:noAutofit/>
            </a:bodyPr>
            <a:lstStyle/>
            <a:p>
              <a:pPr lvl="0">
                <a:spcBef>
                  <a:spcPts val="0"/>
                </a:spcBef>
                <a:buNone/>
              </a:pPr>
              <a:endParaRPr dirty="0"/>
            </a:p>
          </p:txBody>
        </p:sp>
        <p:sp>
          <p:nvSpPr>
            <p:cNvPr id="57" name="Shape 57"/>
            <p:cNvSpPr/>
            <p:nvPr/>
          </p:nvSpPr>
          <p:spPr>
            <a:xfrm>
              <a:off x="9334500" y="-8466"/>
              <a:ext cx="2854326" cy="6866467"/>
            </a:xfrm>
            <a:custGeom>
              <a:avLst/>
              <a:gdLst/>
              <a:ahLst/>
              <a:cxnLst/>
              <a:rect l="0" t="0" r="0" b="0"/>
              <a:pathLst>
                <a:path w="120000" h="120000" extrusionOk="0">
                  <a:moveTo>
                    <a:pt x="0" y="0"/>
                  </a:moveTo>
                  <a:lnTo>
                    <a:pt x="120000" y="0"/>
                  </a:lnTo>
                  <a:lnTo>
                    <a:pt x="120000" y="119999"/>
                  </a:lnTo>
                  <a:lnTo>
                    <a:pt x="103873" y="119999"/>
                  </a:lnTo>
                  <a:lnTo>
                    <a:pt x="0" y="0"/>
                  </a:lnTo>
                  <a:close/>
                </a:path>
              </a:pathLst>
            </a:custGeom>
            <a:solidFill>
              <a:srgbClr val="3F7818">
                <a:alpha val="69803"/>
              </a:srgbClr>
            </a:solidFill>
            <a:ln>
              <a:noFill/>
            </a:ln>
          </p:spPr>
        </p:sp>
        <p:sp>
          <p:nvSpPr>
            <p:cNvPr id="58" name="Shape 58"/>
            <p:cNvSpPr/>
            <p:nvPr/>
          </p:nvSpPr>
          <p:spPr>
            <a:xfrm>
              <a:off x="10898729" y="-8466"/>
              <a:ext cx="1290093" cy="6866467"/>
            </a:xfrm>
            <a:custGeom>
              <a:avLst/>
              <a:gdLst/>
              <a:ahLst/>
              <a:cxnLst/>
              <a:rect l="0" t="0" r="0" b="0"/>
              <a:pathLst>
                <a:path w="120000" h="120000" extrusionOk="0">
                  <a:moveTo>
                    <a:pt x="94852" y="0"/>
                  </a:moveTo>
                  <a:lnTo>
                    <a:pt x="120000" y="0"/>
                  </a:lnTo>
                  <a:lnTo>
                    <a:pt x="120000" y="120000"/>
                  </a:lnTo>
                  <a:lnTo>
                    <a:pt x="0" y="120000"/>
                  </a:lnTo>
                  <a:lnTo>
                    <a:pt x="94852" y="0"/>
                  </a:lnTo>
                  <a:close/>
                </a:path>
              </a:pathLst>
            </a:custGeom>
            <a:solidFill>
              <a:srgbClr val="BFE471">
                <a:alpha val="69803"/>
              </a:srgbClr>
            </a:solidFill>
            <a:ln>
              <a:noFill/>
            </a:ln>
          </p:spPr>
        </p:sp>
        <p:sp>
          <p:nvSpPr>
            <p:cNvPr id="59" name="Shape 59"/>
            <p:cNvSpPr/>
            <p:nvPr/>
          </p:nvSpPr>
          <p:spPr>
            <a:xfrm>
              <a:off x="10938999" y="-8466"/>
              <a:ext cx="1249825" cy="6866467"/>
            </a:xfrm>
            <a:custGeom>
              <a:avLst/>
              <a:gdLst/>
              <a:ahLst/>
              <a:cxnLst/>
              <a:rect l="0" t="0" r="0" b="0"/>
              <a:pathLst>
                <a:path w="120000" h="120000" extrusionOk="0">
                  <a:moveTo>
                    <a:pt x="0" y="0"/>
                  </a:moveTo>
                  <a:lnTo>
                    <a:pt x="120000" y="0"/>
                  </a:lnTo>
                  <a:lnTo>
                    <a:pt x="120000" y="120000"/>
                  </a:lnTo>
                  <a:lnTo>
                    <a:pt x="106515" y="120000"/>
                  </a:lnTo>
                  <a:lnTo>
                    <a:pt x="0" y="0"/>
                  </a:lnTo>
                  <a:close/>
                </a:path>
              </a:pathLst>
            </a:custGeom>
            <a:solidFill>
              <a:schemeClr val="accent1">
                <a:alpha val="64705"/>
              </a:schemeClr>
            </a:solidFill>
            <a:ln>
              <a:noFill/>
            </a:ln>
          </p:spPr>
        </p:sp>
        <p:sp>
          <p:nvSpPr>
            <p:cNvPr id="60" name="Shape 60"/>
            <p:cNvSpPr/>
            <p:nvPr/>
          </p:nvSpPr>
          <p:spPr>
            <a:xfrm>
              <a:off x="10371665" y="3589867"/>
              <a:ext cx="1817159" cy="3268132"/>
            </a:xfrm>
            <a:prstGeom prst="triangle">
              <a:avLst>
                <a:gd name="adj" fmla="val 100000"/>
              </a:avLst>
            </a:prstGeom>
            <a:solidFill>
              <a:schemeClr val="accent1">
                <a:alpha val="80000"/>
              </a:schemeClr>
            </a:solidFill>
            <a:ln>
              <a:noFill/>
            </a:ln>
          </p:spPr>
          <p:txBody>
            <a:bodyPr lIns="68575" tIns="68575" rIns="68575" bIns="68575" anchor="ctr" anchorCtr="0">
              <a:noAutofit/>
            </a:bodyPr>
            <a:lstStyle/>
            <a:p>
              <a:pPr lvl="0">
                <a:spcBef>
                  <a:spcPts val="0"/>
                </a:spcBef>
                <a:buNone/>
              </a:pPr>
              <a:endParaRPr dirty="0"/>
            </a:p>
          </p:txBody>
        </p:sp>
        <p:sp>
          <p:nvSpPr>
            <p:cNvPr id="61" name="Shape 61"/>
            <p:cNvSpPr/>
            <p:nvPr/>
          </p:nvSpPr>
          <p:spPr>
            <a:xfrm>
              <a:off x="0" y="4013200"/>
              <a:ext cx="448732" cy="2844800"/>
            </a:xfrm>
            <a:prstGeom prst="triangle">
              <a:avLst>
                <a:gd name="adj" fmla="val 0"/>
              </a:avLst>
            </a:prstGeom>
            <a:solidFill>
              <a:schemeClr val="accent1">
                <a:alpha val="84705"/>
              </a:schemeClr>
            </a:solidFill>
            <a:ln>
              <a:noFill/>
            </a:ln>
          </p:spPr>
          <p:txBody>
            <a:bodyPr lIns="68575" tIns="68575" rIns="68575" bIns="68575" anchor="ctr" anchorCtr="0">
              <a:noAutofit/>
            </a:bodyPr>
            <a:lstStyle/>
            <a:p>
              <a:pPr lvl="0">
                <a:spcBef>
                  <a:spcPts val="0"/>
                </a:spcBef>
                <a:buNone/>
              </a:pPr>
              <a:endParaRPr dirty="0"/>
            </a:p>
          </p:txBody>
        </p:sp>
      </p:grpSp>
      <p:sp>
        <p:nvSpPr>
          <p:cNvPr id="62" name="Shape 62"/>
          <p:cNvSpPr txBox="1">
            <a:spLocks noGrp="1"/>
          </p:cNvSpPr>
          <p:nvPr>
            <p:ph type="title"/>
          </p:nvPr>
        </p:nvSpPr>
        <p:spPr>
          <a:xfrm>
            <a:off x="508001" y="609600"/>
            <a:ext cx="6447501" cy="1320800"/>
          </a:xfrm>
          <a:prstGeom prst="rect">
            <a:avLst/>
          </a:prstGeom>
          <a:noFill/>
          <a:ln>
            <a:noFill/>
          </a:ln>
        </p:spPr>
        <p:txBody>
          <a:bodyPr lIns="68575" tIns="68575" rIns="68575" bIns="68575" anchor="t" anchorCtr="0"/>
          <a:lstStyle>
            <a:lvl1pPr marL="0" marR="0" lvl="0" indent="0" algn="l" rtl="0">
              <a:spcBef>
                <a:spcPts val="0"/>
              </a:spcBef>
              <a:buClr>
                <a:schemeClr val="accent1"/>
              </a:buClr>
              <a:buSzPct val="40740"/>
              <a:buFont typeface="Trebuchet MS"/>
              <a:buNone/>
              <a:defRPr sz="27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SzPct val="78571"/>
              <a:buNone/>
              <a:defRPr sz="1400" b="0" i="0" u="none" strike="noStrike" cap="none">
                <a:solidFill>
                  <a:schemeClr val="dk2"/>
                </a:solidFill>
              </a:defRPr>
            </a:lvl2pPr>
            <a:lvl3pPr marL="0" marR="0" lvl="2" indent="0" algn="l" rtl="0">
              <a:spcBef>
                <a:spcPts val="0"/>
              </a:spcBef>
              <a:buSzPct val="78571"/>
              <a:buNone/>
              <a:defRPr sz="1400" b="0" i="0" u="none" strike="noStrike" cap="none">
                <a:solidFill>
                  <a:schemeClr val="dk2"/>
                </a:solidFill>
              </a:defRPr>
            </a:lvl3pPr>
            <a:lvl4pPr marL="0" marR="0" lvl="3" indent="0" algn="l" rtl="0">
              <a:spcBef>
                <a:spcPts val="0"/>
              </a:spcBef>
              <a:buSzPct val="78571"/>
              <a:buNone/>
              <a:defRPr sz="1400" b="0" i="0" u="none" strike="noStrike" cap="none">
                <a:solidFill>
                  <a:schemeClr val="dk2"/>
                </a:solidFill>
              </a:defRPr>
            </a:lvl4pPr>
            <a:lvl5pPr marL="0" marR="0" lvl="4" indent="0" algn="l" rtl="0">
              <a:spcBef>
                <a:spcPts val="0"/>
              </a:spcBef>
              <a:buSzPct val="78571"/>
              <a:buNone/>
              <a:defRPr sz="1400" b="0" i="0" u="none" strike="noStrike" cap="none">
                <a:solidFill>
                  <a:schemeClr val="dk2"/>
                </a:solidFill>
              </a:defRPr>
            </a:lvl5pPr>
            <a:lvl6pPr marL="0" marR="0" lvl="5" indent="0" algn="l" rtl="0">
              <a:spcBef>
                <a:spcPts val="0"/>
              </a:spcBef>
              <a:buSzPct val="78571"/>
              <a:buNone/>
              <a:defRPr sz="1400" b="0" i="0" u="none" strike="noStrike" cap="none">
                <a:solidFill>
                  <a:schemeClr val="dk2"/>
                </a:solidFill>
              </a:defRPr>
            </a:lvl6pPr>
            <a:lvl7pPr marL="0" marR="0" lvl="6" indent="0" algn="l" rtl="0">
              <a:spcBef>
                <a:spcPts val="0"/>
              </a:spcBef>
              <a:buSzPct val="78571"/>
              <a:buNone/>
              <a:defRPr sz="1400" b="0" i="0" u="none" strike="noStrike" cap="none">
                <a:solidFill>
                  <a:schemeClr val="dk2"/>
                </a:solidFill>
              </a:defRPr>
            </a:lvl7pPr>
            <a:lvl8pPr marL="0" marR="0" lvl="7" indent="0" algn="l" rtl="0">
              <a:spcBef>
                <a:spcPts val="0"/>
              </a:spcBef>
              <a:buSzPct val="78571"/>
              <a:buNone/>
              <a:defRPr sz="1400" b="0" i="0" u="none" strike="noStrike" cap="none">
                <a:solidFill>
                  <a:schemeClr val="dk2"/>
                </a:solidFill>
              </a:defRPr>
            </a:lvl8pPr>
            <a:lvl9pPr marL="0" marR="0" lvl="8" indent="0" algn="l" rtl="0">
              <a:spcBef>
                <a:spcPts val="0"/>
              </a:spcBef>
              <a:buSzPct val="78571"/>
              <a:buNone/>
              <a:defRPr sz="1400" b="0" i="0" u="none" strike="noStrike" cap="none">
                <a:solidFill>
                  <a:schemeClr val="dk2"/>
                </a:solidFill>
              </a:defRPr>
            </a:lvl9pPr>
          </a:lstStyle>
          <a:p>
            <a:endParaRPr/>
          </a:p>
        </p:txBody>
      </p:sp>
      <p:sp>
        <p:nvSpPr>
          <p:cNvPr id="63" name="Shape 63"/>
          <p:cNvSpPr txBox="1">
            <a:spLocks noGrp="1"/>
          </p:cNvSpPr>
          <p:nvPr>
            <p:ph type="body" idx="1"/>
          </p:nvPr>
        </p:nvSpPr>
        <p:spPr>
          <a:xfrm>
            <a:off x="508001" y="2160589"/>
            <a:ext cx="6447501" cy="3880772"/>
          </a:xfrm>
          <a:prstGeom prst="rect">
            <a:avLst/>
          </a:prstGeom>
          <a:noFill/>
          <a:ln>
            <a:noFill/>
          </a:ln>
        </p:spPr>
        <p:txBody>
          <a:bodyPr lIns="68575" tIns="68575" rIns="68575" bIns="68575" anchor="t" anchorCtr="0"/>
          <a:lstStyle>
            <a:lvl1pPr marL="254000" marR="0" lvl="0" indent="-190500" algn="l" rtl="0">
              <a:spcBef>
                <a:spcPts val="800"/>
              </a:spcBef>
              <a:spcAft>
                <a:spcPts val="0"/>
              </a:spcAft>
              <a:buClr>
                <a:schemeClr val="accent1"/>
              </a:buClr>
              <a:buSzPct val="78571"/>
              <a:buFont typeface="Noto Sans Symbols"/>
              <a:buChar char="●"/>
              <a:defRPr sz="1400" b="0" i="0" u="none" strike="noStrike" cap="none">
                <a:solidFill>
                  <a:srgbClr val="3F3F3F"/>
                </a:solidFill>
                <a:latin typeface="Trebuchet MS"/>
                <a:ea typeface="Trebuchet MS"/>
                <a:cs typeface="Trebuchet MS"/>
                <a:sym typeface="Trebuchet MS"/>
              </a:defRPr>
            </a:lvl1pPr>
            <a:lvl2pPr marL="558800" marR="0" lvl="1" indent="-152400" algn="l" rtl="0">
              <a:spcBef>
                <a:spcPts val="800"/>
              </a:spcBef>
              <a:spcAft>
                <a:spcPts val="0"/>
              </a:spcAft>
              <a:buClr>
                <a:schemeClr val="accent1"/>
              </a:buClr>
              <a:buSzPct val="83333"/>
              <a:buFont typeface="Noto Sans Symbols"/>
              <a:buChar char="●"/>
              <a:defRPr sz="1200" b="0" i="0" u="none" strike="noStrike" cap="none">
                <a:solidFill>
                  <a:srgbClr val="3F3F3F"/>
                </a:solidFill>
                <a:latin typeface="Trebuchet MS"/>
                <a:ea typeface="Trebuchet MS"/>
                <a:cs typeface="Trebuchet MS"/>
                <a:sym typeface="Trebuchet MS"/>
              </a:defRPr>
            </a:lvl2pPr>
            <a:lvl3pPr marL="863600" marR="0" lvl="2" indent="-127000" algn="l" rtl="0">
              <a:spcBef>
                <a:spcPts val="800"/>
              </a:spcBef>
              <a:spcAft>
                <a:spcPts val="0"/>
              </a:spcAft>
              <a:buClr>
                <a:schemeClr val="accent1"/>
              </a:buClr>
              <a:buSzPct val="72727"/>
              <a:buFont typeface="Noto Sans Symbols"/>
              <a:buChar char="●"/>
              <a:defRPr sz="1100" b="0" i="0" u="none" strike="noStrike" cap="none">
                <a:solidFill>
                  <a:srgbClr val="3F3F3F"/>
                </a:solidFill>
                <a:latin typeface="Trebuchet MS"/>
                <a:ea typeface="Trebuchet MS"/>
                <a:cs typeface="Trebuchet MS"/>
                <a:sym typeface="Trebuchet MS"/>
              </a:defRPr>
            </a:lvl3pPr>
            <a:lvl4pPr marL="1206500" marR="0" lvl="3"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4pPr>
            <a:lvl5pPr marL="1549400" marR="0" lvl="4"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5pPr>
            <a:lvl6pPr marL="1892300" marR="0" lvl="5"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6pPr>
            <a:lvl7pPr marL="2235200" marR="0" lvl="6"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7pPr>
            <a:lvl8pPr marL="2578100" marR="0" lvl="7"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8pPr>
            <a:lvl9pPr marL="2921000" marR="0" lvl="8"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64" name="Shape 64"/>
          <p:cNvSpPr txBox="1">
            <a:spLocks noGrp="1"/>
          </p:cNvSpPr>
          <p:nvPr>
            <p:ph type="dt" idx="10"/>
          </p:nvPr>
        </p:nvSpPr>
        <p:spPr>
          <a:xfrm>
            <a:off x="5403849" y="6041362"/>
            <a:ext cx="683954" cy="365124"/>
          </a:xfrm>
          <a:prstGeom prst="rect">
            <a:avLst/>
          </a:prstGeom>
          <a:noFill/>
          <a:ln>
            <a:noFill/>
          </a:ln>
        </p:spPr>
        <p:txBody>
          <a:bodyPr lIns="68575" tIns="68575" rIns="68575" bIns="68575" anchor="ctr" anchorCtr="0"/>
          <a:lstStyle>
            <a:lvl1pPr marL="0" marR="0" lvl="0" indent="0" algn="r" rtl="0">
              <a:spcBef>
                <a:spcPts val="0"/>
              </a:spcBef>
              <a:buSzPct val="157142"/>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SzPct val="78571"/>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SzPct val="78571"/>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SzPct val="78571"/>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SzPct val="78571"/>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SzPct val="78571"/>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SzPct val="78571"/>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SzPct val="78571"/>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SzPct val="78571"/>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65" name="Shape 65"/>
          <p:cNvSpPr txBox="1">
            <a:spLocks noGrp="1"/>
          </p:cNvSpPr>
          <p:nvPr>
            <p:ph type="ftr" idx="11"/>
          </p:nvPr>
        </p:nvSpPr>
        <p:spPr>
          <a:xfrm>
            <a:off x="508001" y="6041362"/>
            <a:ext cx="4723209" cy="365124"/>
          </a:xfrm>
          <a:prstGeom prst="rect">
            <a:avLst/>
          </a:prstGeom>
          <a:noFill/>
          <a:ln>
            <a:noFill/>
          </a:ln>
        </p:spPr>
        <p:txBody>
          <a:bodyPr lIns="68575" tIns="68575" rIns="68575" bIns="68575" anchor="ctr" anchorCtr="0"/>
          <a:lstStyle>
            <a:lvl1pPr marL="0" marR="0" lvl="0" indent="0" algn="l" rtl="0">
              <a:spcBef>
                <a:spcPts val="0"/>
              </a:spcBef>
              <a:buSzPct val="157142"/>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buSzPct val="78571"/>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SzPct val="78571"/>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SzPct val="78571"/>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SzPct val="78571"/>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SzPct val="78571"/>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SzPct val="78571"/>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SzPct val="78571"/>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SzPct val="78571"/>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66" name="Shape 66"/>
          <p:cNvSpPr txBox="1">
            <a:spLocks noGrp="1"/>
          </p:cNvSpPr>
          <p:nvPr>
            <p:ph type="sldNum" idx="12"/>
          </p:nvPr>
        </p:nvSpPr>
        <p:spPr>
          <a:xfrm>
            <a:off x="6442997" y="6041362"/>
            <a:ext cx="512504" cy="365124"/>
          </a:xfrm>
          <a:prstGeom prst="rect">
            <a:avLst/>
          </a:prstGeom>
          <a:noFill/>
          <a:ln>
            <a:noFill/>
          </a:ln>
        </p:spPr>
        <p:txBody>
          <a:bodyPr lIns="68575" tIns="34275" rIns="68575" bIns="34275" anchor="ctr" anchorCtr="0">
            <a:noAutofit/>
          </a:bodyPr>
          <a:lstStyle>
            <a:lvl1pPr>
              <a:defRPr sz="1600">
                <a:solidFill>
                  <a:schemeClr val="accent4">
                    <a:lumMod val="75000"/>
                  </a:schemeClr>
                </a:solidFill>
              </a:defRPr>
            </a:lvl1pPr>
          </a:lstStyle>
          <a:p>
            <a:pPr algn="r">
              <a:buSzPct val="25000"/>
            </a:pPr>
            <a:fld id="{00000000-1234-1234-1234-123412341234}" type="slidenum">
              <a:rPr lang="en" smtClean="0">
                <a:latin typeface="Trebuchet MS"/>
                <a:ea typeface="Trebuchet MS"/>
                <a:cs typeface="Trebuchet MS"/>
                <a:sym typeface="Trebuchet MS"/>
              </a:rPr>
              <a:pPr algn="r">
                <a:buSzPct val="25000"/>
              </a:pPr>
              <a:t>‹#›</a:t>
            </a:fld>
            <a:endParaRPr lang="en">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59" r:id="rId1"/>
    <p:sldLayoutId id="2147483663" r:id="rId2"/>
    <p:sldLayoutId id="2147483664" r:id="rId3"/>
    <p:sldLayoutId id="2147483665" r:id="rId4"/>
    <p:sldLayoutId id="2147483666" r:id="rId5"/>
    <p:sldLayoutId id="2147483667" r:id="rId6"/>
    <p:sldLayoutId id="2147483669" r:id="rId7"/>
    <p:sldLayoutId id="2147483670" r:id="rId8"/>
    <p:sldLayoutId id="2147483671" r:id="rId9"/>
    <p:sldLayoutId id="2147483672" r:id="rId10"/>
    <p:sldLayoutId id="2147483673" r:id="rId11"/>
    <p:sldLayoutId id="2147483674" r:id="rId12"/>
    <p:sldLayoutId id="2147483677" r:id="rId13"/>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t__Kbprp-8Y"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ctrTitle"/>
          </p:nvPr>
        </p:nvSpPr>
        <p:spPr>
          <a:xfrm>
            <a:off x="359351" y="1333376"/>
            <a:ext cx="6900899" cy="1879600"/>
          </a:xfrm>
          <a:prstGeom prst="rect">
            <a:avLst/>
          </a:prstGeom>
          <a:noFill/>
          <a:ln>
            <a:noFill/>
          </a:ln>
        </p:spPr>
        <p:txBody>
          <a:bodyPr lIns="68575" tIns="34275" rIns="68575" bIns="34275" anchor="b" anchorCtr="0">
            <a:noAutofit/>
          </a:bodyPr>
          <a:lstStyle/>
          <a:p>
            <a:pPr marL="0" marR="0" lvl="0" indent="0" algn="ctr" rtl="0">
              <a:spcBef>
                <a:spcPts val="0"/>
              </a:spcBef>
              <a:buClr>
                <a:schemeClr val="accent1"/>
              </a:buClr>
              <a:buSzPct val="25000"/>
              <a:buFont typeface="Trebuchet MS"/>
              <a:buNone/>
            </a:pPr>
            <a:r>
              <a:rPr lang="en" sz="3600" b="1" smtClean="0">
                <a:solidFill>
                  <a:schemeClr val="accent2">
                    <a:lumMod val="75000"/>
                  </a:schemeClr>
                </a:solidFill>
              </a:rPr>
              <a:t>Reported Speech</a:t>
            </a:r>
            <a:r>
              <a:rPr lang="en" sz="3600" b="1" dirty="0" smtClean="0">
                <a:solidFill>
                  <a:schemeClr val="accent2">
                    <a:lumMod val="75000"/>
                  </a:schemeClr>
                </a:solidFill>
              </a:rPr>
              <a:t/>
            </a:r>
            <a:br>
              <a:rPr lang="en" sz="3600" b="1" dirty="0" smtClean="0">
                <a:solidFill>
                  <a:schemeClr val="accent2">
                    <a:lumMod val="75000"/>
                  </a:schemeClr>
                </a:solidFill>
              </a:rPr>
            </a:br>
            <a:r>
              <a:rPr lang="en" sz="2800" dirty="0" smtClean="0">
                <a:solidFill>
                  <a:schemeClr val="accent2">
                    <a:lumMod val="75000"/>
                  </a:schemeClr>
                </a:solidFill>
              </a:rPr>
              <a:t>(Junior Secondary)</a:t>
            </a:r>
            <a:endParaRPr lang="en" sz="3600" b="1" i="0" u="none" strike="noStrike" cap="none" dirty="0">
              <a:solidFill>
                <a:schemeClr val="accent2">
                  <a:lumMod val="75000"/>
                </a:schemeClr>
              </a:solidFill>
              <a:sym typeface="Trebuchet MS"/>
            </a:endParaRPr>
          </a:p>
        </p:txBody>
      </p:sp>
      <p:sp>
        <p:nvSpPr>
          <p:cNvPr id="189" name="Shape 189"/>
          <p:cNvSpPr txBox="1">
            <a:spLocks noGrp="1"/>
          </p:cNvSpPr>
          <p:nvPr>
            <p:ph type="subTitle" idx="1"/>
          </p:nvPr>
        </p:nvSpPr>
        <p:spPr>
          <a:xfrm>
            <a:off x="611560" y="3861048"/>
            <a:ext cx="6486300" cy="1800200"/>
          </a:xfrm>
          <a:prstGeom prst="rect">
            <a:avLst/>
          </a:prstGeom>
          <a:noFill/>
          <a:ln>
            <a:noFill/>
          </a:ln>
        </p:spPr>
        <p:txBody>
          <a:bodyPr lIns="68575" tIns="34275" rIns="68575" bIns="34275" anchor="t" anchorCtr="0">
            <a:noAutofit/>
          </a:bodyPr>
          <a:lstStyle/>
          <a:p>
            <a:pPr lvl="0" algn="ctr">
              <a:spcBef>
                <a:spcPts val="0"/>
              </a:spcBef>
              <a:buSzPct val="25000"/>
            </a:pPr>
            <a:r>
              <a:rPr lang="en-GB" sz="2400" dirty="0">
                <a:solidFill>
                  <a:schemeClr val="accent5">
                    <a:lumMod val="75000"/>
                  </a:schemeClr>
                </a:solidFill>
              </a:rPr>
              <a:t>Poon, Ka Chun Jason; </a:t>
            </a:r>
            <a:r>
              <a:rPr lang="en-GB" sz="2400" dirty="0" smtClean="0">
                <a:solidFill>
                  <a:schemeClr val="accent5">
                    <a:lumMod val="75000"/>
                  </a:schemeClr>
                </a:solidFill>
              </a:rPr>
              <a:t>Lee, Fung King Jackie</a:t>
            </a:r>
          </a:p>
          <a:p>
            <a:pPr lvl="0">
              <a:spcBef>
                <a:spcPts val="0"/>
              </a:spcBef>
              <a:buSzPct val="25000"/>
            </a:pPr>
            <a:endParaRPr lang="en-GB" sz="2400" dirty="0">
              <a:solidFill>
                <a:schemeClr val="accent5">
                  <a:lumMod val="75000"/>
                </a:schemeClr>
              </a:solidFill>
            </a:endParaRPr>
          </a:p>
          <a:p>
            <a:pPr lvl="0" algn="ctr">
              <a:spcBef>
                <a:spcPts val="0"/>
              </a:spcBef>
              <a:buSzPct val="25000"/>
            </a:pPr>
            <a:r>
              <a:rPr lang="en-GB" sz="2400" dirty="0">
                <a:solidFill>
                  <a:schemeClr val="accent5">
                    <a:lumMod val="75000"/>
                  </a:schemeClr>
                </a:solidFill>
              </a:rPr>
              <a:t>The Education University of Hong Kong</a:t>
            </a:r>
            <a:endParaRPr sz="2400" dirty="0">
              <a:solidFill>
                <a:schemeClr val="accent5">
                  <a:lumMod val="75000"/>
                </a:schemeClr>
              </a:solidFill>
            </a:endParaRPr>
          </a:p>
        </p:txBody>
      </p:sp>
      <p:sp>
        <p:nvSpPr>
          <p:cNvPr id="2"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1</a:t>
            </a:fld>
            <a:endParaRPr lang="en" dirty="0">
              <a:latin typeface="Trebuchet MS"/>
              <a:ea typeface="Trebuchet MS"/>
              <a:cs typeface="Trebuchet MS"/>
              <a:sym typeface="Trebuchet MS"/>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lvl="0">
              <a:buSzPct val="25000"/>
            </a:pPr>
            <a:r>
              <a:rPr lang="en" sz="3600" b="1" dirty="0">
                <a:solidFill>
                  <a:schemeClr val="accent4">
                    <a:lumMod val="75000"/>
                  </a:schemeClr>
                </a:solidFill>
              </a:rPr>
              <a:t>Part 2 </a:t>
            </a:r>
            <a:r>
              <a:rPr lang="en" sz="3600" b="1" dirty="0" smtClean="0">
                <a:solidFill>
                  <a:schemeClr val="accent4">
                    <a:lumMod val="75000"/>
                  </a:schemeClr>
                </a:solidFill>
              </a:rPr>
              <a:t>– What did Noby say?</a:t>
            </a:r>
            <a:endParaRPr lang="en" sz="3600" b="1" dirty="0">
              <a:solidFill>
                <a:schemeClr val="accent4">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10</a:t>
            </a:fld>
            <a:endParaRPr lang="en" dirty="0">
              <a:latin typeface="Trebuchet MS"/>
              <a:ea typeface="Trebuchet MS"/>
              <a:cs typeface="Trebuchet MS"/>
              <a:sym typeface="Trebuchet MS"/>
            </a:endParaRPr>
          </a:p>
        </p:txBody>
      </p:sp>
      <p:pic>
        <p:nvPicPr>
          <p:cNvPr id="7" name="圖片 6"/>
          <p:cNvPicPr/>
          <p:nvPr/>
        </p:nvPicPr>
        <p:blipFill>
          <a:blip r:embed="rId3">
            <a:extLst>
              <a:ext uri="{28A0092B-C50C-407E-A947-70E740481C1C}">
                <a14:useLocalDpi xmlns:a14="http://schemas.microsoft.com/office/drawing/2010/main" val="0"/>
              </a:ext>
            </a:extLst>
          </a:blip>
          <a:stretch>
            <a:fillRect/>
          </a:stretch>
        </p:blipFill>
        <p:spPr>
          <a:xfrm>
            <a:off x="7841799" y="2576061"/>
            <a:ext cx="906665" cy="3517235"/>
          </a:xfrm>
          <a:prstGeom prst="rect">
            <a:avLst/>
          </a:prstGeom>
        </p:spPr>
      </p:pic>
      <p:sp>
        <p:nvSpPr>
          <p:cNvPr id="3" name="圓角矩形圖說文字 2"/>
          <p:cNvSpPr/>
          <p:nvPr/>
        </p:nvSpPr>
        <p:spPr>
          <a:xfrm>
            <a:off x="395536" y="1340768"/>
            <a:ext cx="7128000" cy="4896544"/>
          </a:xfrm>
          <a:prstGeom prst="wedgeRoundRectCallout">
            <a:avLst>
              <a:gd name="adj1" fmla="val 54104"/>
              <a:gd name="adj2" fmla="val -17208"/>
              <a:gd name="adj3" fmla="val 16667"/>
            </a:avLst>
          </a:prstGeom>
          <a:solidFill>
            <a:srgbClr val="FFFFB4"/>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GB" altLang="zh-HK" sz="3000" dirty="0" smtClean="0">
                <a:solidFill>
                  <a:srgbClr val="FF8000"/>
                </a:solidFill>
                <a:latin typeface="Trebuchet MS" panose="020B0603020202020204" pitchFamily="34" charset="0"/>
              </a:rPr>
              <a:t>In </a:t>
            </a:r>
            <a:r>
              <a:rPr lang="en-GB" altLang="zh-HK" sz="3000" dirty="0">
                <a:solidFill>
                  <a:srgbClr val="FF8000"/>
                </a:solidFill>
                <a:latin typeface="Trebuchet MS" panose="020B0603020202020204" pitchFamily="34" charset="0"/>
              </a:rPr>
              <a:t>the afternoon, he called me and </a:t>
            </a:r>
            <a:r>
              <a:rPr lang="en-GB" altLang="zh-HK" sz="3000" b="1" u="sng" dirty="0" smtClean="0">
                <a:solidFill>
                  <a:srgbClr val="00B050"/>
                </a:solidFill>
                <a:latin typeface="Trebuchet MS" panose="020B0603020202020204" pitchFamily="34" charset="0"/>
              </a:rPr>
              <a:t>said</a:t>
            </a:r>
            <a:r>
              <a:rPr lang="en-GB" altLang="zh-HK" sz="3000" u="sng" dirty="0" smtClean="0">
                <a:solidFill>
                  <a:srgbClr val="00B050"/>
                </a:solidFill>
                <a:latin typeface="Trebuchet MS" panose="020B0603020202020204" pitchFamily="34" charset="0"/>
              </a:rPr>
              <a:t> </a:t>
            </a:r>
            <a:r>
              <a:rPr lang="en-GB" altLang="zh-HK" sz="3000" u="sng" dirty="0">
                <a:solidFill>
                  <a:srgbClr val="00B050"/>
                </a:solidFill>
                <a:latin typeface="Trebuchet MS" panose="020B0603020202020204" pitchFamily="34" charset="0"/>
              </a:rPr>
              <a:t>that </a:t>
            </a:r>
            <a:r>
              <a:rPr lang="en-GB" altLang="zh-HK" sz="3000" u="sng" dirty="0" smtClean="0">
                <a:solidFill>
                  <a:srgbClr val="00B050"/>
                </a:solidFill>
                <a:latin typeface="Trebuchet MS" panose="020B0603020202020204" pitchFamily="34" charset="0"/>
              </a:rPr>
              <a:t>he was upset because the competition had been </a:t>
            </a:r>
            <a:r>
              <a:rPr lang="en-GB" altLang="zh-HK" sz="3000" u="sng" dirty="0">
                <a:solidFill>
                  <a:srgbClr val="00B050"/>
                </a:solidFill>
                <a:latin typeface="Trebuchet MS" panose="020B0603020202020204" pitchFamily="34" charset="0"/>
              </a:rPr>
              <a:t>cancelled </a:t>
            </a:r>
            <a:r>
              <a:rPr lang="en-GB" altLang="zh-HK" sz="3000" u="sng" dirty="0" smtClean="0">
                <a:solidFill>
                  <a:srgbClr val="00B050"/>
                </a:solidFill>
                <a:latin typeface="Trebuchet MS" panose="020B0603020202020204" pitchFamily="34" charset="0"/>
              </a:rPr>
              <a:t>due to the rain</a:t>
            </a:r>
            <a:r>
              <a:rPr lang="en-GB" altLang="zh-HK" sz="3000" dirty="0">
                <a:solidFill>
                  <a:srgbClr val="00B050"/>
                </a:solidFill>
                <a:latin typeface="Trebuchet MS" panose="020B0603020202020204" pitchFamily="34" charset="0"/>
              </a:rPr>
              <a:t>.</a:t>
            </a:r>
            <a:r>
              <a:rPr lang="en-GB" altLang="zh-HK" sz="3000" dirty="0">
                <a:solidFill>
                  <a:srgbClr val="FF8000"/>
                </a:solidFill>
                <a:latin typeface="Trebuchet MS" panose="020B0603020202020204" pitchFamily="34" charset="0"/>
              </a:rPr>
              <a:t> </a:t>
            </a:r>
            <a:r>
              <a:rPr lang="en-GB" altLang="zh-HK" sz="3000" u="sng" dirty="0" smtClean="0">
                <a:solidFill>
                  <a:srgbClr val="4040FF"/>
                </a:solidFill>
                <a:latin typeface="Trebuchet MS" panose="020B0603020202020204" pitchFamily="34" charset="0"/>
              </a:rPr>
              <a:t>I </a:t>
            </a:r>
            <a:r>
              <a:rPr lang="en-GB" altLang="zh-HK" sz="3000" b="1" u="sng" dirty="0" smtClean="0">
                <a:solidFill>
                  <a:srgbClr val="4040FF"/>
                </a:solidFill>
                <a:latin typeface="Trebuchet MS" panose="020B0603020202020204" pitchFamily="34" charset="0"/>
              </a:rPr>
              <a:t>asked</a:t>
            </a:r>
            <a:r>
              <a:rPr lang="en-GB" altLang="zh-HK" sz="3000" u="sng" dirty="0" smtClean="0">
                <a:solidFill>
                  <a:srgbClr val="4040FF"/>
                </a:solidFill>
                <a:latin typeface="Trebuchet MS" panose="020B0603020202020204" pitchFamily="34" charset="0"/>
              </a:rPr>
              <a:t> </a:t>
            </a:r>
            <a:r>
              <a:rPr lang="en-GB" altLang="zh-HK" sz="3000" u="sng" dirty="0">
                <a:solidFill>
                  <a:srgbClr val="4040FF"/>
                </a:solidFill>
                <a:latin typeface="Trebuchet MS" panose="020B0603020202020204" pitchFamily="34" charset="0"/>
              </a:rPr>
              <a:t>him to come </a:t>
            </a:r>
            <a:r>
              <a:rPr lang="en-GB" altLang="zh-HK" sz="3000" u="sng" dirty="0" smtClean="0">
                <a:solidFill>
                  <a:srgbClr val="4040FF"/>
                </a:solidFill>
                <a:latin typeface="Trebuchet MS" panose="020B0603020202020204" pitchFamily="34" charset="0"/>
              </a:rPr>
              <a:t>back immediately </a:t>
            </a:r>
            <a:r>
              <a:rPr lang="en-GB" altLang="zh-HK" sz="3000" u="sng" dirty="0">
                <a:solidFill>
                  <a:srgbClr val="4040FF"/>
                </a:solidFill>
                <a:latin typeface="Trebuchet MS" panose="020B0603020202020204" pitchFamily="34" charset="0"/>
              </a:rPr>
              <a:t>after school and not </a:t>
            </a:r>
            <a:r>
              <a:rPr lang="en-GB" altLang="zh-HK" sz="3000" u="sng" dirty="0" smtClean="0">
                <a:solidFill>
                  <a:srgbClr val="4040FF"/>
                </a:solidFill>
                <a:latin typeface="Trebuchet MS" panose="020B0603020202020204" pitchFamily="34" charset="0"/>
              </a:rPr>
              <a:t>to play </a:t>
            </a:r>
            <a:r>
              <a:rPr lang="en-GB" altLang="zh-HK" sz="3000" u="sng" dirty="0">
                <a:solidFill>
                  <a:srgbClr val="4040FF"/>
                </a:solidFill>
                <a:latin typeface="Trebuchet MS" panose="020B0603020202020204" pitchFamily="34" charset="0"/>
              </a:rPr>
              <a:t>with his friends outside.</a:t>
            </a:r>
            <a:r>
              <a:rPr lang="en-GB" altLang="zh-HK" sz="3000" dirty="0">
                <a:solidFill>
                  <a:srgbClr val="FF8000"/>
                </a:solidFill>
                <a:latin typeface="Trebuchet MS" panose="020B0603020202020204" pitchFamily="34" charset="0"/>
              </a:rPr>
              <a:t> </a:t>
            </a:r>
            <a:r>
              <a:rPr lang="en-GB" altLang="zh-HK" sz="3000" dirty="0" smtClean="0">
                <a:solidFill>
                  <a:srgbClr val="FF8000"/>
                </a:solidFill>
                <a:latin typeface="Trebuchet MS" panose="020B0603020202020204" pitchFamily="34" charset="0"/>
              </a:rPr>
              <a:t>But he still </a:t>
            </a:r>
            <a:r>
              <a:rPr lang="en-GB" altLang="zh-HK" sz="3000" dirty="0">
                <a:solidFill>
                  <a:srgbClr val="FF8000"/>
                </a:solidFill>
                <a:latin typeface="Trebuchet MS" panose="020B0603020202020204" pitchFamily="34" charset="0"/>
              </a:rPr>
              <a:t>came home </a:t>
            </a:r>
            <a:r>
              <a:rPr lang="en-GB" altLang="zh-HK" sz="3000" dirty="0" smtClean="0">
                <a:solidFill>
                  <a:srgbClr val="FF8000"/>
                </a:solidFill>
                <a:latin typeface="Trebuchet MS" panose="020B0603020202020204" pitchFamily="34" charset="0"/>
              </a:rPr>
              <a:t>late!</a:t>
            </a:r>
            <a:endParaRPr lang="zh-HK" altLang="en-US" sz="3000" dirty="0">
              <a:solidFill>
                <a:srgbClr val="FF8000"/>
              </a:solidFill>
              <a:latin typeface="Trebuchet MS" panose="020B0603020202020204" pitchFamily="34" charset="0"/>
            </a:endParaRPr>
          </a:p>
        </p:txBody>
      </p:sp>
    </p:spTree>
    <p:extLst>
      <p:ext uri="{BB962C8B-B14F-4D97-AF65-F5344CB8AC3E}">
        <p14:creationId xmlns:p14="http://schemas.microsoft.com/office/powerpoint/2010/main" val="339690471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lvl="0">
              <a:buSzPct val="25000"/>
            </a:pPr>
            <a:r>
              <a:rPr lang="en" sz="3600" b="1" dirty="0">
                <a:solidFill>
                  <a:schemeClr val="accent4">
                    <a:lumMod val="75000"/>
                  </a:schemeClr>
                </a:solidFill>
              </a:rPr>
              <a:t>Part 2 </a:t>
            </a:r>
            <a:r>
              <a:rPr lang="en" sz="3600" b="1" dirty="0" smtClean="0">
                <a:solidFill>
                  <a:schemeClr val="accent4">
                    <a:lumMod val="75000"/>
                  </a:schemeClr>
                </a:solidFill>
              </a:rPr>
              <a:t>– What did Noby say?</a:t>
            </a:r>
            <a:endParaRPr lang="en" sz="3600" b="1" dirty="0">
              <a:solidFill>
                <a:schemeClr val="accent4">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11</a:t>
            </a:fld>
            <a:endParaRPr lang="en" dirty="0">
              <a:latin typeface="Trebuchet MS"/>
              <a:ea typeface="Trebuchet MS"/>
              <a:cs typeface="Trebuchet MS"/>
              <a:sym typeface="Trebuchet MS"/>
            </a:endParaRPr>
          </a:p>
        </p:txBody>
      </p:sp>
      <p:pic>
        <p:nvPicPr>
          <p:cNvPr id="7" name="圖片 6"/>
          <p:cNvPicPr/>
          <p:nvPr/>
        </p:nvPicPr>
        <p:blipFill>
          <a:blip r:embed="rId3">
            <a:extLst>
              <a:ext uri="{28A0092B-C50C-407E-A947-70E740481C1C}">
                <a14:useLocalDpi xmlns:a14="http://schemas.microsoft.com/office/drawing/2010/main" val="0"/>
              </a:ext>
            </a:extLst>
          </a:blip>
          <a:stretch>
            <a:fillRect/>
          </a:stretch>
        </p:blipFill>
        <p:spPr>
          <a:xfrm>
            <a:off x="7841799" y="2576061"/>
            <a:ext cx="906665" cy="3517235"/>
          </a:xfrm>
          <a:prstGeom prst="rect">
            <a:avLst/>
          </a:prstGeom>
        </p:spPr>
      </p:pic>
      <p:sp>
        <p:nvSpPr>
          <p:cNvPr id="3" name="圓角矩形圖說文字 2"/>
          <p:cNvSpPr/>
          <p:nvPr/>
        </p:nvSpPr>
        <p:spPr>
          <a:xfrm>
            <a:off x="395536" y="1340768"/>
            <a:ext cx="7128000" cy="4896544"/>
          </a:xfrm>
          <a:prstGeom prst="wedgeRoundRectCallout">
            <a:avLst>
              <a:gd name="adj1" fmla="val 54104"/>
              <a:gd name="adj2" fmla="val -17208"/>
              <a:gd name="adj3" fmla="val 16667"/>
            </a:avLst>
          </a:prstGeom>
          <a:solidFill>
            <a:srgbClr val="FFFFB4"/>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GB" altLang="zh-HK" sz="3000" u="sng" dirty="0" smtClean="0">
                <a:solidFill>
                  <a:srgbClr val="00B050"/>
                </a:solidFill>
                <a:latin typeface="Trebuchet MS" panose="020B0603020202020204" pitchFamily="34" charset="0"/>
              </a:rPr>
              <a:t>He even </a:t>
            </a:r>
            <a:r>
              <a:rPr lang="en-GB" altLang="zh-HK" sz="3000" b="1" u="sng" dirty="0" smtClean="0">
                <a:solidFill>
                  <a:srgbClr val="00B050"/>
                </a:solidFill>
                <a:latin typeface="Trebuchet MS" panose="020B0603020202020204" pitchFamily="34" charset="0"/>
              </a:rPr>
              <a:t>asked</a:t>
            </a:r>
            <a:r>
              <a:rPr lang="en-GB" altLang="zh-HK" sz="3000" u="sng" dirty="0" smtClean="0">
                <a:solidFill>
                  <a:srgbClr val="00B050"/>
                </a:solidFill>
                <a:latin typeface="Trebuchet MS" panose="020B0603020202020204" pitchFamily="34" charset="0"/>
              </a:rPr>
              <a:t> me to buy </a:t>
            </a:r>
            <a:r>
              <a:rPr lang="en-GB" altLang="zh-HK" sz="3000" u="sng" dirty="0">
                <a:solidFill>
                  <a:srgbClr val="00B050"/>
                </a:solidFill>
                <a:latin typeface="Trebuchet MS" panose="020B0603020202020204" pitchFamily="34" charset="0"/>
              </a:rPr>
              <a:t>him that comic </a:t>
            </a:r>
            <a:r>
              <a:rPr lang="en-GB" altLang="zh-HK" sz="3000" u="sng" dirty="0" smtClean="0">
                <a:solidFill>
                  <a:srgbClr val="00B050"/>
                </a:solidFill>
                <a:latin typeface="Trebuchet MS" panose="020B0603020202020204" pitchFamily="34" charset="0"/>
              </a:rPr>
              <a:t>book</a:t>
            </a:r>
            <a:r>
              <a:rPr lang="en-GB" altLang="zh-HK" sz="3000" dirty="0" smtClean="0">
                <a:solidFill>
                  <a:srgbClr val="00B050"/>
                </a:solidFill>
                <a:latin typeface="Trebuchet MS" panose="020B0603020202020204" pitchFamily="34" charset="0"/>
              </a:rPr>
              <a:t>.</a:t>
            </a:r>
            <a:r>
              <a:rPr lang="en-GB" altLang="zh-HK" sz="3000" dirty="0" smtClean="0">
                <a:solidFill>
                  <a:srgbClr val="FF8000"/>
                </a:solidFill>
                <a:latin typeface="Trebuchet MS" panose="020B0603020202020204" pitchFamily="34" charset="0"/>
              </a:rPr>
              <a:t> </a:t>
            </a:r>
            <a:r>
              <a:rPr lang="en-GB" altLang="zh-HK" sz="3000" u="sng" dirty="0" smtClean="0">
                <a:solidFill>
                  <a:srgbClr val="4040FF"/>
                </a:solidFill>
                <a:latin typeface="Trebuchet MS" panose="020B0603020202020204" pitchFamily="34" charset="0"/>
              </a:rPr>
              <a:t>I </a:t>
            </a:r>
            <a:r>
              <a:rPr lang="en-GB" altLang="zh-HK" sz="3000" b="1" u="sng" dirty="0" smtClean="0">
                <a:solidFill>
                  <a:srgbClr val="4040FF"/>
                </a:solidFill>
                <a:latin typeface="Trebuchet MS" panose="020B0603020202020204" pitchFamily="34" charset="0"/>
              </a:rPr>
              <a:t>told</a:t>
            </a:r>
            <a:r>
              <a:rPr lang="en-GB" altLang="zh-HK" sz="3000" u="sng" dirty="0" smtClean="0">
                <a:solidFill>
                  <a:srgbClr val="4040FF"/>
                </a:solidFill>
                <a:latin typeface="Trebuchet MS" panose="020B0603020202020204" pitchFamily="34" charset="0"/>
              </a:rPr>
              <a:t> him to let </a:t>
            </a:r>
            <a:r>
              <a:rPr lang="en-GB" altLang="zh-HK" sz="3000" u="sng" dirty="0">
                <a:solidFill>
                  <a:srgbClr val="4040FF"/>
                </a:solidFill>
                <a:latin typeface="Trebuchet MS" panose="020B0603020202020204" pitchFamily="34" charset="0"/>
              </a:rPr>
              <a:t>me see his test paper </a:t>
            </a:r>
            <a:r>
              <a:rPr lang="en-GB" altLang="zh-HK" sz="3000" u="sng" dirty="0" smtClean="0">
                <a:solidFill>
                  <a:srgbClr val="4040FF"/>
                </a:solidFill>
                <a:latin typeface="Trebuchet MS" panose="020B0603020202020204" pitchFamily="34" charset="0"/>
              </a:rPr>
              <a:t>first.</a:t>
            </a:r>
            <a:r>
              <a:rPr lang="en-GB" altLang="zh-HK" sz="3000" dirty="0">
                <a:solidFill>
                  <a:srgbClr val="FF8000"/>
                </a:solidFill>
                <a:latin typeface="Trebuchet MS" panose="020B0603020202020204" pitchFamily="34" charset="0"/>
              </a:rPr>
              <a:t> </a:t>
            </a:r>
            <a:r>
              <a:rPr lang="en-GB" altLang="zh-HK" sz="3000" dirty="0" smtClean="0">
                <a:solidFill>
                  <a:srgbClr val="FF8000"/>
                </a:solidFill>
                <a:latin typeface="Trebuchet MS" panose="020B0603020202020204" pitchFamily="34" charset="0"/>
              </a:rPr>
              <a:t>He </a:t>
            </a:r>
            <a:r>
              <a:rPr lang="en-GB" altLang="zh-HK" sz="3000" dirty="0">
                <a:solidFill>
                  <a:srgbClr val="FF8000"/>
                </a:solidFill>
                <a:latin typeface="Trebuchet MS" panose="020B0603020202020204" pitchFamily="34" charset="0"/>
              </a:rPr>
              <a:t>hesitated and </a:t>
            </a:r>
            <a:r>
              <a:rPr lang="en-GB" altLang="zh-HK" sz="3000" b="1" u="sng" dirty="0">
                <a:solidFill>
                  <a:srgbClr val="00B050"/>
                </a:solidFill>
                <a:latin typeface="Trebuchet MS" panose="020B0603020202020204" pitchFamily="34" charset="0"/>
              </a:rPr>
              <a:t>said</a:t>
            </a:r>
            <a:r>
              <a:rPr lang="en-GB" altLang="zh-HK" sz="3000" u="sng" dirty="0">
                <a:solidFill>
                  <a:srgbClr val="00B050"/>
                </a:solidFill>
                <a:latin typeface="Trebuchet MS" panose="020B0603020202020204" pitchFamily="34" charset="0"/>
              </a:rPr>
              <a:t> that he didn’t want the comic book then</a:t>
            </a:r>
            <a:r>
              <a:rPr lang="en-GB" altLang="zh-HK" sz="3000" dirty="0">
                <a:solidFill>
                  <a:srgbClr val="00B050"/>
                </a:solidFill>
                <a:latin typeface="Trebuchet MS" panose="020B0603020202020204" pitchFamily="34" charset="0"/>
              </a:rPr>
              <a:t>.</a:t>
            </a:r>
            <a:r>
              <a:rPr lang="en-GB" altLang="zh-HK" sz="3000" dirty="0">
                <a:solidFill>
                  <a:srgbClr val="FF8000"/>
                </a:solidFill>
                <a:latin typeface="Trebuchet MS" panose="020B0603020202020204" pitchFamily="34" charset="0"/>
              </a:rPr>
              <a:t> I </a:t>
            </a:r>
            <a:r>
              <a:rPr lang="en-GB" altLang="zh-HK" sz="3000" dirty="0" smtClean="0">
                <a:solidFill>
                  <a:srgbClr val="FF8000"/>
                </a:solidFill>
                <a:latin typeface="Trebuchet MS" panose="020B0603020202020204" pitchFamily="34" charset="0"/>
              </a:rPr>
              <a:t>believe he </a:t>
            </a:r>
            <a:r>
              <a:rPr lang="en-GB" altLang="zh-HK" sz="3000" dirty="0">
                <a:solidFill>
                  <a:srgbClr val="FF8000"/>
                </a:solidFill>
                <a:latin typeface="Trebuchet MS" panose="020B0603020202020204" pitchFamily="34" charset="0"/>
              </a:rPr>
              <a:t>must have failed the test!</a:t>
            </a:r>
            <a:endParaRPr lang="zh-HK" altLang="en-US" sz="3000" dirty="0">
              <a:solidFill>
                <a:srgbClr val="FF8000"/>
              </a:solidFill>
              <a:latin typeface="Trebuchet MS" panose="020B0603020202020204" pitchFamily="34" charset="0"/>
            </a:endParaRPr>
          </a:p>
        </p:txBody>
      </p:sp>
    </p:spTree>
    <p:extLst>
      <p:ext uri="{BB962C8B-B14F-4D97-AF65-F5344CB8AC3E}">
        <p14:creationId xmlns:p14="http://schemas.microsoft.com/office/powerpoint/2010/main" val="339690471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lvl="0">
              <a:buSzPct val="25000"/>
            </a:pPr>
            <a:r>
              <a:rPr lang="en" sz="3600" b="1" dirty="0">
                <a:solidFill>
                  <a:schemeClr val="accent4">
                    <a:lumMod val="75000"/>
                  </a:schemeClr>
                </a:solidFill>
              </a:rPr>
              <a:t>Part </a:t>
            </a:r>
            <a:r>
              <a:rPr lang="en" sz="3600" b="1" dirty="0" smtClean="0">
                <a:solidFill>
                  <a:schemeClr val="accent4">
                    <a:lumMod val="75000"/>
                  </a:schemeClr>
                </a:solidFill>
              </a:rPr>
              <a:t>2 – What did Noby say?</a:t>
            </a:r>
            <a:endParaRPr lang="en" sz="3600" b="1" dirty="0">
              <a:solidFill>
                <a:schemeClr val="accent4">
                  <a:lumMod val="75000"/>
                </a:schemeClr>
              </a:solidFill>
            </a:endParaRPr>
          </a:p>
        </p:txBody>
      </p:sp>
      <p:sp>
        <p:nvSpPr>
          <p:cNvPr id="200" name="Shape 200"/>
          <p:cNvSpPr txBox="1">
            <a:spLocks noGrp="1"/>
          </p:cNvSpPr>
          <p:nvPr>
            <p:ph type="body" idx="1"/>
          </p:nvPr>
        </p:nvSpPr>
        <p:spPr>
          <a:xfrm>
            <a:off x="508000" y="1440035"/>
            <a:ext cx="6711666" cy="5229326"/>
          </a:xfrm>
          <a:prstGeom prst="rect">
            <a:avLst/>
          </a:prstGeom>
          <a:noFill/>
          <a:ln>
            <a:noFill/>
          </a:ln>
        </p:spPr>
        <p:txBody>
          <a:bodyPr lIns="68575" tIns="34275" rIns="68575" bIns="34275" anchor="t" anchorCtr="0">
            <a:noAutofit/>
          </a:bodyPr>
          <a:lstStyle/>
          <a:p>
            <a:pPr marL="558800" lvl="0" indent="-457200" algn="just">
              <a:spcBef>
                <a:spcPts val="0"/>
              </a:spcBef>
              <a:buSzPct val="65000"/>
              <a:buFont typeface="Wingdings" panose="05000000000000000000" pitchFamily="2" charset="2"/>
              <a:buChar char="l"/>
            </a:pPr>
            <a:r>
              <a:rPr lang="en-GB" sz="2900" dirty="0" smtClean="0">
                <a:solidFill>
                  <a:schemeClr val="accent2">
                    <a:lumMod val="75000"/>
                  </a:schemeClr>
                </a:solidFill>
              </a:rPr>
              <a:t>Can </a:t>
            </a:r>
            <a:r>
              <a:rPr lang="en-GB" sz="2900" dirty="0">
                <a:solidFill>
                  <a:schemeClr val="accent2">
                    <a:lumMod val="75000"/>
                  </a:schemeClr>
                </a:solidFill>
              </a:rPr>
              <a:t>you find out any differences between the sentences spoken by Noby and his mother in Part 1 </a:t>
            </a:r>
            <a:r>
              <a:rPr lang="en-GB" sz="2900" dirty="0">
                <a:solidFill>
                  <a:srgbClr val="FF0000"/>
                </a:solidFill>
              </a:rPr>
              <a:t>(direct speech) </a:t>
            </a:r>
            <a:r>
              <a:rPr lang="en-GB" sz="2900" dirty="0">
                <a:solidFill>
                  <a:schemeClr val="accent2">
                    <a:lumMod val="75000"/>
                  </a:schemeClr>
                </a:solidFill>
              </a:rPr>
              <a:t>and the sentences said by Noby’s mother when she reported what Noby did to his father in Part 2 </a:t>
            </a:r>
            <a:r>
              <a:rPr lang="en-GB" sz="2900" dirty="0">
                <a:solidFill>
                  <a:srgbClr val="FF0000"/>
                </a:solidFill>
              </a:rPr>
              <a:t>(reported speech)</a:t>
            </a:r>
            <a:r>
              <a:rPr lang="en-GB" sz="2900" dirty="0">
                <a:solidFill>
                  <a:schemeClr val="accent2">
                    <a:lumMod val="75000"/>
                  </a:schemeClr>
                </a:solidFill>
              </a:rPr>
              <a:t>?</a:t>
            </a: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12</a:t>
            </a:fld>
            <a:endParaRPr lang="en" dirty="0">
              <a:latin typeface="Trebuchet MS"/>
              <a:ea typeface="Trebuchet MS"/>
              <a:cs typeface="Trebuchet MS"/>
              <a:sym typeface="Trebuchet MS"/>
            </a:endParaRPr>
          </a:p>
        </p:txBody>
      </p:sp>
    </p:spTree>
    <p:extLst>
      <p:ext uri="{BB962C8B-B14F-4D97-AF65-F5344CB8AC3E}">
        <p14:creationId xmlns:p14="http://schemas.microsoft.com/office/powerpoint/2010/main" val="34958648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Effect transition="in" filter="fade">
                                      <p:cBhvr>
                                        <p:cTn id="7" dur="500"/>
                                        <p:tgtEl>
                                          <p:spTgt spid="2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lvl="0">
              <a:buSzPct val="25000"/>
            </a:pPr>
            <a:r>
              <a:rPr lang="en" sz="3600" b="1" dirty="0">
                <a:solidFill>
                  <a:schemeClr val="accent4">
                    <a:lumMod val="75000"/>
                  </a:schemeClr>
                </a:solidFill>
              </a:rPr>
              <a:t>Part 2</a:t>
            </a:r>
            <a:r>
              <a:rPr lang="en" sz="3600" b="1" dirty="0" smtClean="0">
                <a:solidFill>
                  <a:schemeClr val="accent4">
                    <a:lumMod val="75000"/>
                  </a:schemeClr>
                </a:solidFill>
              </a:rPr>
              <a:t> – What did Noby say?</a:t>
            </a:r>
            <a:endParaRPr lang="en" sz="3600" b="1" dirty="0">
              <a:solidFill>
                <a:schemeClr val="accent4">
                  <a:lumMod val="75000"/>
                </a:schemeClr>
              </a:solidFill>
            </a:endParaRPr>
          </a:p>
        </p:txBody>
      </p:sp>
      <p:sp>
        <p:nvSpPr>
          <p:cNvPr id="200" name="Shape 200"/>
          <p:cNvSpPr txBox="1">
            <a:spLocks noGrp="1"/>
          </p:cNvSpPr>
          <p:nvPr>
            <p:ph type="body" idx="1"/>
          </p:nvPr>
        </p:nvSpPr>
        <p:spPr>
          <a:xfrm>
            <a:off x="508000" y="1440035"/>
            <a:ext cx="6944320" cy="5229326"/>
          </a:xfrm>
          <a:prstGeom prst="rect">
            <a:avLst/>
          </a:prstGeom>
          <a:noFill/>
          <a:ln>
            <a:noFill/>
          </a:ln>
        </p:spPr>
        <p:txBody>
          <a:bodyPr lIns="68575" tIns="34275" rIns="68575" bIns="34275" anchor="t" anchorCtr="0">
            <a:noAutofit/>
          </a:bodyPr>
          <a:lstStyle/>
          <a:p>
            <a:pPr marL="558800" indent="-457200" algn="just">
              <a:spcBef>
                <a:spcPts val="0"/>
              </a:spcBef>
              <a:buSzPct val="65000"/>
              <a:buFont typeface="Wingdings" panose="05000000000000000000" pitchFamily="2" charset="2"/>
              <a:buChar char="l"/>
            </a:pPr>
            <a:r>
              <a:rPr lang="en-US" sz="2600" dirty="0" smtClean="0">
                <a:solidFill>
                  <a:srgbClr val="FF8000"/>
                </a:solidFill>
              </a:rPr>
              <a:t>Punctuation</a:t>
            </a:r>
          </a:p>
          <a:p>
            <a:pPr marL="1168400" lvl="2" indent="-457200" algn="just">
              <a:spcBef>
                <a:spcPts val="0"/>
              </a:spcBef>
              <a:buSzPct val="65000"/>
              <a:buFont typeface="Wingdings" panose="05000000000000000000" pitchFamily="2" charset="2"/>
              <a:buChar char="l"/>
            </a:pPr>
            <a:r>
              <a:rPr lang="en-US" sz="2600" dirty="0">
                <a:solidFill>
                  <a:schemeClr val="accent2">
                    <a:lumMod val="75000"/>
                  </a:schemeClr>
                </a:solidFill>
              </a:rPr>
              <a:t>The </a:t>
            </a:r>
            <a:r>
              <a:rPr lang="en-US" sz="2600" dirty="0" smtClean="0">
                <a:solidFill>
                  <a:schemeClr val="accent2">
                    <a:lumMod val="75000"/>
                  </a:schemeClr>
                </a:solidFill>
              </a:rPr>
              <a:t>quotation marks </a:t>
            </a:r>
            <a:r>
              <a:rPr lang="en-US" sz="2600" dirty="0">
                <a:solidFill>
                  <a:schemeClr val="accent2">
                    <a:lumMod val="75000"/>
                  </a:schemeClr>
                </a:solidFill>
              </a:rPr>
              <a:t>are taken away</a:t>
            </a:r>
            <a:r>
              <a:rPr lang="en-US" sz="2600" dirty="0" smtClean="0">
                <a:solidFill>
                  <a:schemeClr val="accent2">
                    <a:lumMod val="75000"/>
                  </a:schemeClr>
                </a:solidFill>
              </a:rPr>
              <a:t>.</a:t>
            </a:r>
          </a:p>
          <a:p>
            <a:pPr marL="1168400" lvl="2" indent="-457200" algn="just">
              <a:spcBef>
                <a:spcPts val="0"/>
              </a:spcBef>
              <a:buSzPct val="65000"/>
              <a:buFont typeface="Wingdings" panose="05000000000000000000" pitchFamily="2" charset="2"/>
              <a:buChar char="l"/>
            </a:pPr>
            <a:endParaRPr lang="en-US" sz="2600" dirty="0">
              <a:solidFill>
                <a:schemeClr val="accent2">
                  <a:lumMod val="75000"/>
                </a:schemeClr>
              </a:solidFill>
            </a:endParaRPr>
          </a:p>
          <a:p>
            <a:pPr marL="558800" lvl="0" indent="-457200" algn="just">
              <a:spcBef>
                <a:spcPts val="0"/>
              </a:spcBef>
              <a:buSzPct val="65000"/>
              <a:buFont typeface="Wingdings" panose="05000000000000000000" pitchFamily="2" charset="2"/>
              <a:buChar char="l"/>
            </a:pPr>
            <a:r>
              <a:rPr lang="en-GB" altLang="zh-HK" sz="2600" dirty="0">
                <a:solidFill>
                  <a:srgbClr val="FF8000"/>
                </a:solidFill>
              </a:rPr>
              <a:t>Tenses</a:t>
            </a:r>
          </a:p>
          <a:p>
            <a:pPr marL="1168400" lvl="2" indent="-457200" algn="just">
              <a:spcBef>
                <a:spcPts val="0"/>
              </a:spcBef>
              <a:buSzPct val="65000"/>
              <a:buFont typeface="Wingdings" panose="05000000000000000000" pitchFamily="2" charset="2"/>
              <a:buChar char="l"/>
            </a:pPr>
            <a:r>
              <a:rPr lang="en-US" altLang="zh-HK" sz="2600" dirty="0">
                <a:solidFill>
                  <a:schemeClr val="accent2">
                    <a:lumMod val="75000"/>
                  </a:schemeClr>
                </a:solidFill>
              </a:rPr>
              <a:t>simple present </a:t>
            </a:r>
            <a:r>
              <a:rPr lang="en-US" altLang="zh-HK" sz="2600" dirty="0">
                <a:solidFill>
                  <a:schemeClr val="accent2">
                    <a:lumMod val="75000"/>
                  </a:schemeClr>
                </a:solidFill>
                <a:sym typeface="Wingdings"/>
              </a:rPr>
              <a:t> simple past</a:t>
            </a:r>
          </a:p>
          <a:p>
            <a:pPr marL="1168400" lvl="2" indent="-457200" algn="just">
              <a:spcBef>
                <a:spcPts val="0"/>
              </a:spcBef>
              <a:buSzPct val="65000"/>
              <a:buFont typeface="Wingdings" panose="05000000000000000000" pitchFamily="2" charset="2"/>
              <a:buChar char="l"/>
            </a:pPr>
            <a:r>
              <a:rPr lang="en-US" altLang="zh-HK" sz="2600" dirty="0">
                <a:solidFill>
                  <a:schemeClr val="accent2">
                    <a:lumMod val="75000"/>
                  </a:schemeClr>
                </a:solidFill>
                <a:sym typeface="Wingdings"/>
              </a:rPr>
              <a:t>present continuous  past </a:t>
            </a:r>
            <a:r>
              <a:rPr lang="en-US" altLang="zh-HK" sz="2600" dirty="0" smtClean="0">
                <a:solidFill>
                  <a:schemeClr val="accent2">
                    <a:lumMod val="75000"/>
                  </a:schemeClr>
                </a:solidFill>
                <a:sym typeface="Wingdings"/>
              </a:rPr>
              <a:t>continuous</a:t>
            </a:r>
            <a:endParaRPr lang="en-US" altLang="zh-HK" sz="2600" dirty="0">
              <a:solidFill>
                <a:schemeClr val="accent2">
                  <a:lumMod val="75000"/>
                </a:schemeClr>
              </a:solidFill>
            </a:endParaRPr>
          </a:p>
          <a:p>
            <a:pPr marL="1168400" lvl="2" indent="-457200" algn="just">
              <a:spcBef>
                <a:spcPts val="0"/>
              </a:spcBef>
              <a:buSzPct val="65000"/>
              <a:buFont typeface="Wingdings" panose="05000000000000000000" pitchFamily="2" charset="2"/>
              <a:buChar char="l"/>
            </a:pPr>
            <a:r>
              <a:rPr lang="en-US" altLang="zh-HK" sz="2600" dirty="0" smtClean="0">
                <a:solidFill>
                  <a:schemeClr val="accent2">
                    <a:lumMod val="75000"/>
                  </a:schemeClr>
                </a:solidFill>
                <a:sym typeface="Wingdings"/>
              </a:rPr>
              <a:t>present perfect  past perfect</a:t>
            </a:r>
            <a:endParaRPr lang="en-US" altLang="zh-HK" sz="2600" dirty="0">
              <a:solidFill>
                <a:schemeClr val="accent2">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13</a:t>
            </a:fld>
            <a:endParaRPr lang="en" dirty="0">
              <a:latin typeface="Trebuchet MS"/>
              <a:ea typeface="Trebuchet MS"/>
              <a:cs typeface="Trebuchet MS"/>
              <a:sym typeface="Trebuchet MS"/>
            </a:endParaRPr>
          </a:p>
        </p:txBody>
      </p:sp>
    </p:spTree>
    <p:extLst>
      <p:ext uri="{BB962C8B-B14F-4D97-AF65-F5344CB8AC3E}">
        <p14:creationId xmlns:p14="http://schemas.microsoft.com/office/powerpoint/2010/main" val="235416028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Effect transition="in" filter="fade">
                                      <p:cBhvr>
                                        <p:cTn id="7" dur="500"/>
                                        <p:tgtEl>
                                          <p:spTgt spid="20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0">
                                            <p:txEl>
                                              <p:pRg st="1" end="1"/>
                                            </p:txEl>
                                          </p:spTgt>
                                        </p:tgtEl>
                                        <p:attrNameLst>
                                          <p:attrName>style.visibility</p:attrName>
                                        </p:attrNameLst>
                                      </p:cBhvr>
                                      <p:to>
                                        <p:strVal val="visible"/>
                                      </p:to>
                                    </p:set>
                                    <p:animEffect transition="in" filter="fade">
                                      <p:cBhvr>
                                        <p:cTn id="10" dur="500"/>
                                        <p:tgtEl>
                                          <p:spTgt spid="20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0">
                                            <p:txEl>
                                              <p:pRg st="3" end="3"/>
                                            </p:txEl>
                                          </p:spTgt>
                                        </p:tgtEl>
                                        <p:attrNameLst>
                                          <p:attrName>style.visibility</p:attrName>
                                        </p:attrNameLst>
                                      </p:cBhvr>
                                      <p:to>
                                        <p:strVal val="visible"/>
                                      </p:to>
                                    </p:set>
                                    <p:animEffect transition="in" filter="fade">
                                      <p:cBhvr>
                                        <p:cTn id="15" dur="500"/>
                                        <p:tgtEl>
                                          <p:spTgt spid="200">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0">
                                            <p:txEl>
                                              <p:pRg st="4" end="4"/>
                                            </p:txEl>
                                          </p:spTgt>
                                        </p:tgtEl>
                                        <p:attrNameLst>
                                          <p:attrName>style.visibility</p:attrName>
                                        </p:attrNameLst>
                                      </p:cBhvr>
                                      <p:to>
                                        <p:strVal val="visible"/>
                                      </p:to>
                                    </p:set>
                                    <p:animEffect transition="in" filter="fade">
                                      <p:cBhvr>
                                        <p:cTn id="18" dur="500"/>
                                        <p:tgtEl>
                                          <p:spTgt spid="200">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0">
                                            <p:txEl>
                                              <p:pRg st="5" end="5"/>
                                            </p:txEl>
                                          </p:spTgt>
                                        </p:tgtEl>
                                        <p:attrNameLst>
                                          <p:attrName>style.visibility</p:attrName>
                                        </p:attrNameLst>
                                      </p:cBhvr>
                                      <p:to>
                                        <p:strVal val="visible"/>
                                      </p:to>
                                    </p:set>
                                    <p:animEffect transition="in" filter="fade">
                                      <p:cBhvr>
                                        <p:cTn id="21" dur="500"/>
                                        <p:tgtEl>
                                          <p:spTgt spid="200">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0">
                                            <p:txEl>
                                              <p:pRg st="6" end="6"/>
                                            </p:txEl>
                                          </p:spTgt>
                                        </p:tgtEl>
                                        <p:attrNameLst>
                                          <p:attrName>style.visibility</p:attrName>
                                        </p:attrNameLst>
                                      </p:cBhvr>
                                      <p:to>
                                        <p:strVal val="visible"/>
                                      </p:to>
                                    </p:set>
                                    <p:animEffect transition="in" filter="fade">
                                      <p:cBhvr>
                                        <p:cTn id="24" dur="500"/>
                                        <p:tgtEl>
                                          <p:spTgt spid="2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lvl="0">
              <a:buSzPct val="25000"/>
            </a:pPr>
            <a:r>
              <a:rPr lang="en" sz="3600" b="1" dirty="0">
                <a:solidFill>
                  <a:schemeClr val="accent4">
                    <a:lumMod val="75000"/>
                  </a:schemeClr>
                </a:solidFill>
              </a:rPr>
              <a:t>Part </a:t>
            </a:r>
            <a:r>
              <a:rPr lang="en" sz="3600" b="1" dirty="0" smtClean="0">
                <a:solidFill>
                  <a:schemeClr val="accent4">
                    <a:lumMod val="75000"/>
                  </a:schemeClr>
                </a:solidFill>
              </a:rPr>
              <a:t> 2 – What did Noby say?</a:t>
            </a:r>
            <a:endParaRPr lang="en" sz="3600" b="1" dirty="0">
              <a:solidFill>
                <a:schemeClr val="accent4">
                  <a:lumMod val="75000"/>
                </a:schemeClr>
              </a:solidFill>
            </a:endParaRPr>
          </a:p>
        </p:txBody>
      </p:sp>
      <p:sp>
        <p:nvSpPr>
          <p:cNvPr id="200" name="Shape 200"/>
          <p:cNvSpPr txBox="1">
            <a:spLocks noGrp="1"/>
          </p:cNvSpPr>
          <p:nvPr>
            <p:ph type="body" idx="1"/>
          </p:nvPr>
        </p:nvSpPr>
        <p:spPr>
          <a:xfrm>
            <a:off x="508000" y="1440035"/>
            <a:ext cx="6944320" cy="5229326"/>
          </a:xfrm>
          <a:prstGeom prst="rect">
            <a:avLst/>
          </a:prstGeom>
          <a:noFill/>
          <a:ln>
            <a:noFill/>
          </a:ln>
        </p:spPr>
        <p:txBody>
          <a:bodyPr lIns="68575" tIns="34275" rIns="68575" bIns="34275" anchor="t" anchorCtr="0">
            <a:noAutofit/>
          </a:bodyPr>
          <a:lstStyle/>
          <a:p>
            <a:pPr marL="558800" indent="-457200" algn="just">
              <a:spcBef>
                <a:spcPts val="0"/>
              </a:spcBef>
              <a:buSzPct val="65000"/>
              <a:buFont typeface="Wingdings" panose="05000000000000000000" pitchFamily="2" charset="2"/>
              <a:buChar char="l"/>
            </a:pPr>
            <a:r>
              <a:rPr lang="en-US" sz="2600" dirty="0" smtClean="0">
                <a:solidFill>
                  <a:srgbClr val="FF8000"/>
                </a:solidFill>
              </a:rPr>
              <a:t>Pronouns</a:t>
            </a:r>
          </a:p>
          <a:p>
            <a:pPr marL="1168400" lvl="2" indent="-457200" algn="just">
              <a:spcBef>
                <a:spcPts val="0"/>
              </a:spcBef>
              <a:buSzPct val="65000"/>
              <a:buFont typeface="Wingdings" panose="05000000000000000000" pitchFamily="2" charset="2"/>
              <a:buChar char="l"/>
            </a:pPr>
            <a:r>
              <a:rPr lang="en-US" sz="2600" i="1" dirty="0" smtClean="0">
                <a:solidFill>
                  <a:schemeClr val="accent2">
                    <a:lumMod val="75000"/>
                  </a:schemeClr>
                </a:solidFill>
              </a:rPr>
              <a:t>I </a:t>
            </a:r>
            <a:r>
              <a:rPr lang="en-US" altLang="zh-HK" sz="2600" dirty="0" smtClean="0">
                <a:solidFill>
                  <a:schemeClr val="accent2">
                    <a:lumMod val="75000"/>
                  </a:schemeClr>
                </a:solidFill>
                <a:sym typeface="Wingdings"/>
              </a:rPr>
              <a:t></a:t>
            </a:r>
            <a:r>
              <a:rPr lang="en-US" altLang="zh-HK" sz="2600" i="1" dirty="0" smtClean="0">
                <a:solidFill>
                  <a:schemeClr val="accent2">
                    <a:lumMod val="75000"/>
                  </a:schemeClr>
                </a:solidFill>
                <a:sym typeface="Wingdings"/>
              </a:rPr>
              <a:t> he</a:t>
            </a:r>
          </a:p>
          <a:p>
            <a:pPr marL="1168400" lvl="2" indent="-457200" algn="just">
              <a:spcBef>
                <a:spcPts val="0"/>
              </a:spcBef>
              <a:buSzPct val="65000"/>
              <a:buFont typeface="Wingdings" panose="05000000000000000000" pitchFamily="2" charset="2"/>
              <a:buChar char="l"/>
            </a:pPr>
            <a:r>
              <a:rPr lang="en-US" sz="2600" i="1" dirty="0" smtClean="0">
                <a:solidFill>
                  <a:schemeClr val="accent2">
                    <a:lumMod val="75000"/>
                  </a:schemeClr>
                </a:solidFill>
                <a:sym typeface="Wingdings"/>
              </a:rPr>
              <a:t>my </a:t>
            </a:r>
            <a:r>
              <a:rPr lang="en-US" altLang="zh-HK" sz="2600" dirty="0" smtClean="0">
                <a:solidFill>
                  <a:schemeClr val="accent2">
                    <a:lumMod val="75000"/>
                  </a:schemeClr>
                </a:solidFill>
                <a:sym typeface="Wingdings"/>
              </a:rPr>
              <a:t></a:t>
            </a:r>
            <a:r>
              <a:rPr lang="en-US" altLang="zh-HK" sz="2600" i="1" dirty="0" smtClean="0">
                <a:solidFill>
                  <a:schemeClr val="accent2">
                    <a:lumMod val="75000"/>
                  </a:schemeClr>
                </a:solidFill>
                <a:sym typeface="Wingdings"/>
              </a:rPr>
              <a:t> his</a:t>
            </a:r>
          </a:p>
          <a:p>
            <a:pPr marL="1168400" lvl="2" indent="-457200" algn="just">
              <a:spcBef>
                <a:spcPts val="0"/>
              </a:spcBef>
              <a:buSzPct val="65000"/>
              <a:buFont typeface="Wingdings" panose="05000000000000000000" pitchFamily="2" charset="2"/>
              <a:buChar char="l"/>
            </a:pPr>
            <a:r>
              <a:rPr lang="en-US" altLang="zh-HK" sz="2600" i="1" dirty="0" smtClean="0">
                <a:solidFill>
                  <a:schemeClr val="accent2">
                    <a:lumMod val="75000"/>
                  </a:schemeClr>
                </a:solidFill>
                <a:sym typeface="Wingdings"/>
              </a:rPr>
              <a:t>you </a:t>
            </a:r>
            <a:r>
              <a:rPr lang="en-US" altLang="zh-HK" sz="2600" dirty="0" smtClean="0">
                <a:solidFill>
                  <a:schemeClr val="accent2">
                    <a:lumMod val="75000"/>
                  </a:schemeClr>
                </a:solidFill>
                <a:sym typeface="Wingdings"/>
              </a:rPr>
              <a:t></a:t>
            </a:r>
            <a:r>
              <a:rPr lang="en-US" altLang="zh-HK" sz="2600" i="1" dirty="0" smtClean="0">
                <a:solidFill>
                  <a:schemeClr val="accent2">
                    <a:lumMod val="75000"/>
                  </a:schemeClr>
                </a:solidFill>
                <a:sym typeface="Wingdings"/>
              </a:rPr>
              <a:t> me</a:t>
            </a:r>
          </a:p>
          <a:p>
            <a:pPr marL="1168400" lvl="2" indent="-457200" algn="just">
              <a:spcBef>
                <a:spcPts val="0"/>
              </a:spcBef>
              <a:buSzPct val="65000"/>
              <a:buFont typeface="Wingdings" panose="05000000000000000000" pitchFamily="2" charset="2"/>
              <a:buChar char="l"/>
            </a:pPr>
            <a:r>
              <a:rPr lang="en-US" altLang="zh-HK" sz="2600" i="1" dirty="0" smtClean="0">
                <a:solidFill>
                  <a:schemeClr val="accent2">
                    <a:lumMod val="75000"/>
                  </a:schemeClr>
                </a:solidFill>
                <a:sym typeface="Wingdings"/>
              </a:rPr>
              <a:t>me </a:t>
            </a:r>
            <a:r>
              <a:rPr lang="en-US" altLang="zh-HK" sz="2600" dirty="0" smtClean="0">
                <a:solidFill>
                  <a:schemeClr val="accent2">
                    <a:lumMod val="75000"/>
                  </a:schemeClr>
                </a:solidFill>
                <a:sym typeface="Wingdings"/>
              </a:rPr>
              <a:t></a:t>
            </a:r>
            <a:r>
              <a:rPr lang="en-US" altLang="zh-HK" sz="2600" i="1" dirty="0" smtClean="0">
                <a:solidFill>
                  <a:schemeClr val="accent2">
                    <a:lumMod val="75000"/>
                  </a:schemeClr>
                </a:solidFill>
                <a:sym typeface="Wingdings"/>
              </a:rPr>
              <a:t> him</a:t>
            </a:r>
            <a:endParaRPr lang="en-US" altLang="zh-HK" sz="2600" dirty="0">
              <a:solidFill>
                <a:schemeClr val="accent2">
                  <a:lumMod val="75000"/>
                </a:schemeClr>
              </a:solidFill>
              <a:sym typeface="Wingdings"/>
            </a:endParaRPr>
          </a:p>
          <a:p>
            <a:pPr marL="558800" indent="-457200" algn="just">
              <a:spcBef>
                <a:spcPts val="0"/>
              </a:spcBef>
              <a:buSzPct val="65000"/>
              <a:buFont typeface="Wingdings" panose="05000000000000000000" pitchFamily="2" charset="2"/>
              <a:buChar char="l"/>
            </a:pPr>
            <a:endParaRPr lang="en-US" altLang="zh-HK" sz="2600" dirty="0" smtClean="0">
              <a:solidFill>
                <a:schemeClr val="accent2">
                  <a:lumMod val="75000"/>
                </a:schemeClr>
              </a:solidFill>
              <a:sym typeface="Wingdings"/>
            </a:endParaRPr>
          </a:p>
          <a:p>
            <a:pPr marL="558800" indent="-457200" algn="just">
              <a:spcBef>
                <a:spcPts val="0"/>
              </a:spcBef>
              <a:buSzPct val="65000"/>
              <a:buFont typeface="Wingdings" panose="05000000000000000000" pitchFamily="2" charset="2"/>
              <a:buChar char="l"/>
            </a:pPr>
            <a:r>
              <a:rPr lang="en-US" altLang="zh-HK" sz="2600" dirty="0" smtClean="0">
                <a:solidFill>
                  <a:srgbClr val="FF8000"/>
                </a:solidFill>
              </a:rPr>
              <a:t>Time words</a:t>
            </a:r>
            <a:endParaRPr lang="en-US" altLang="zh-HK" sz="2600" dirty="0">
              <a:solidFill>
                <a:srgbClr val="FF8000"/>
              </a:solidFill>
            </a:endParaRPr>
          </a:p>
          <a:p>
            <a:pPr marL="1168400" lvl="2" indent="-457200" algn="just">
              <a:spcBef>
                <a:spcPts val="0"/>
              </a:spcBef>
              <a:buSzPct val="65000"/>
              <a:buFont typeface="Wingdings" panose="05000000000000000000" pitchFamily="2" charset="2"/>
              <a:buChar char="l"/>
            </a:pPr>
            <a:r>
              <a:rPr lang="en-US" altLang="zh-HK" sz="2600" i="1" dirty="0" smtClean="0">
                <a:solidFill>
                  <a:schemeClr val="accent2">
                    <a:lumMod val="75000"/>
                  </a:schemeClr>
                </a:solidFill>
              </a:rPr>
              <a:t>this afternoon </a:t>
            </a:r>
            <a:r>
              <a:rPr lang="en-US" altLang="zh-HK" sz="2600" dirty="0">
                <a:solidFill>
                  <a:schemeClr val="accent2">
                    <a:lumMod val="75000"/>
                  </a:schemeClr>
                </a:solidFill>
                <a:sym typeface="Wingdings"/>
              </a:rPr>
              <a:t></a:t>
            </a:r>
            <a:r>
              <a:rPr lang="en-US" altLang="zh-HK" sz="2600" i="1" dirty="0">
                <a:solidFill>
                  <a:schemeClr val="accent2">
                    <a:lumMod val="75000"/>
                  </a:schemeClr>
                </a:solidFill>
                <a:sym typeface="Wingdings"/>
              </a:rPr>
              <a:t> </a:t>
            </a:r>
            <a:r>
              <a:rPr lang="en-US" altLang="zh-HK" sz="2600" i="1" dirty="0" smtClean="0">
                <a:solidFill>
                  <a:schemeClr val="accent2">
                    <a:lumMod val="75000"/>
                  </a:schemeClr>
                </a:solidFill>
                <a:sym typeface="Wingdings"/>
              </a:rPr>
              <a:t>that afternoon</a:t>
            </a:r>
            <a:endParaRPr lang="en-US" altLang="zh-HK" sz="2600" i="1" dirty="0">
              <a:solidFill>
                <a:schemeClr val="accent2">
                  <a:lumMod val="75000"/>
                </a:schemeClr>
              </a:solidFill>
              <a:sym typeface="Wingdings"/>
            </a:endParaRPr>
          </a:p>
          <a:p>
            <a:pPr marL="1168400" lvl="2" indent="-457200" algn="just">
              <a:spcBef>
                <a:spcPts val="0"/>
              </a:spcBef>
              <a:buSzPct val="65000"/>
              <a:buFont typeface="Wingdings" panose="05000000000000000000" pitchFamily="2" charset="2"/>
              <a:buChar char="l"/>
            </a:pPr>
            <a:r>
              <a:rPr lang="en-US" altLang="zh-HK" sz="2600" i="1" dirty="0" smtClean="0">
                <a:solidFill>
                  <a:schemeClr val="accent2">
                    <a:lumMod val="75000"/>
                  </a:schemeClr>
                </a:solidFill>
                <a:sym typeface="Wingdings"/>
              </a:rPr>
              <a:t>now </a:t>
            </a:r>
            <a:r>
              <a:rPr lang="en-US" altLang="zh-HK" sz="2600" dirty="0">
                <a:solidFill>
                  <a:schemeClr val="accent2">
                    <a:lumMod val="75000"/>
                  </a:schemeClr>
                </a:solidFill>
                <a:sym typeface="Wingdings"/>
              </a:rPr>
              <a:t></a:t>
            </a:r>
            <a:r>
              <a:rPr lang="en-US" altLang="zh-HK" sz="2600" i="1" dirty="0">
                <a:solidFill>
                  <a:schemeClr val="accent2">
                    <a:lumMod val="75000"/>
                  </a:schemeClr>
                </a:solidFill>
                <a:sym typeface="Wingdings"/>
              </a:rPr>
              <a:t> </a:t>
            </a:r>
            <a:r>
              <a:rPr lang="en-US" altLang="zh-HK" sz="2600" i="1" dirty="0" smtClean="0">
                <a:solidFill>
                  <a:schemeClr val="accent2">
                    <a:lumMod val="75000"/>
                  </a:schemeClr>
                </a:solidFill>
                <a:sym typeface="Wingdings"/>
              </a:rPr>
              <a:t>then</a:t>
            </a:r>
            <a:endParaRPr lang="en-US" altLang="zh-HK" sz="2600" i="1" dirty="0">
              <a:solidFill>
                <a:schemeClr val="accent2">
                  <a:lumMod val="75000"/>
                </a:schemeClr>
              </a:solidFill>
              <a:sym typeface="Wingdings"/>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14</a:t>
            </a:fld>
            <a:endParaRPr lang="en" dirty="0">
              <a:latin typeface="Trebuchet MS"/>
              <a:ea typeface="Trebuchet MS"/>
              <a:cs typeface="Trebuchet MS"/>
              <a:sym typeface="Trebuchet MS"/>
            </a:endParaRPr>
          </a:p>
        </p:txBody>
      </p:sp>
    </p:spTree>
    <p:extLst>
      <p:ext uri="{BB962C8B-B14F-4D97-AF65-F5344CB8AC3E}">
        <p14:creationId xmlns:p14="http://schemas.microsoft.com/office/powerpoint/2010/main" val="87959239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Effect transition="in" filter="fade">
                                      <p:cBhvr>
                                        <p:cTn id="7" dur="500"/>
                                        <p:tgtEl>
                                          <p:spTgt spid="20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0">
                                            <p:txEl>
                                              <p:pRg st="1" end="1"/>
                                            </p:txEl>
                                          </p:spTgt>
                                        </p:tgtEl>
                                        <p:attrNameLst>
                                          <p:attrName>style.visibility</p:attrName>
                                        </p:attrNameLst>
                                      </p:cBhvr>
                                      <p:to>
                                        <p:strVal val="visible"/>
                                      </p:to>
                                    </p:set>
                                    <p:animEffect transition="in" filter="fade">
                                      <p:cBhvr>
                                        <p:cTn id="10" dur="500"/>
                                        <p:tgtEl>
                                          <p:spTgt spid="20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0">
                                            <p:txEl>
                                              <p:pRg st="2" end="2"/>
                                            </p:txEl>
                                          </p:spTgt>
                                        </p:tgtEl>
                                        <p:attrNameLst>
                                          <p:attrName>style.visibility</p:attrName>
                                        </p:attrNameLst>
                                      </p:cBhvr>
                                      <p:to>
                                        <p:strVal val="visible"/>
                                      </p:to>
                                    </p:set>
                                    <p:animEffect transition="in" filter="fade">
                                      <p:cBhvr>
                                        <p:cTn id="13" dur="500"/>
                                        <p:tgtEl>
                                          <p:spTgt spid="20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0">
                                            <p:txEl>
                                              <p:pRg st="3" end="3"/>
                                            </p:txEl>
                                          </p:spTgt>
                                        </p:tgtEl>
                                        <p:attrNameLst>
                                          <p:attrName>style.visibility</p:attrName>
                                        </p:attrNameLst>
                                      </p:cBhvr>
                                      <p:to>
                                        <p:strVal val="visible"/>
                                      </p:to>
                                    </p:set>
                                    <p:animEffect transition="in" filter="fade">
                                      <p:cBhvr>
                                        <p:cTn id="16" dur="500"/>
                                        <p:tgtEl>
                                          <p:spTgt spid="20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0">
                                            <p:txEl>
                                              <p:pRg st="4" end="4"/>
                                            </p:txEl>
                                          </p:spTgt>
                                        </p:tgtEl>
                                        <p:attrNameLst>
                                          <p:attrName>style.visibility</p:attrName>
                                        </p:attrNameLst>
                                      </p:cBhvr>
                                      <p:to>
                                        <p:strVal val="visible"/>
                                      </p:to>
                                    </p:set>
                                    <p:animEffect transition="in" filter="fade">
                                      <p:cBhvr>
                                        <p:cTn id="19" dur="500"/>
                                        <p:tgtEl>
                                          <p:spTgt spid="20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0">
                                            <p:txEl>
                                              <p:pRg st="6" end="6"/>
                                            </p:txEl>
                                          </p:spTgt>
                                        </p:tgtEl>
                                        <p:attrNameLst>
                                          <p:attrName>style.visibility</p:attrName>
                                        </p:attrNameLst>
                                      </p:cBhvr>
                                      <p:to>
                                        <p:strVal val="visible"/>
                                      </p:to>
                                    </p:set>
                                    <p:animEffect transition="in" filter="fade">
                                      <p:cBhvr>
                                        <p:cTn id="24" dur="500"/>
                                        <p:tgtEl>
                                          <p:spTgt spid="200">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0">
                                            <p:txEl>
                                              <p:pRg st="7" end="7"/>
                                            </p:txEl>
                                          </p:spTgt>
                                        </p:tgtEl>
                                        <p:attrNameLst>
                                          <p:attrName>style.visibility</p:attrName>
                                        </p:attrNameLst>
                                      </p:cBhvr>
                                      <p:to>
                                        <p:strVal val="visible"/>
                                      </p:to>
                                    </p:set>
                                    <p:animEffect transition="in" filter="fade">
                                      <p:cBhvr>
                                        <p:cTn id="27" dur="500"/>
                                        <p:tgtEl>
                                          <p:spTgt spid="200">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0">
                                            <p:txEl>
                                              <p:pRg st="8" end="8"/>
                                            </p:txEl>
                                          </p:spTgt>
                                        </p:tgtEl>
                                        <p:attrNameLst>
                                          <p:attrName>style.visibility</p:attrName>
                                        </p:attrNameLst>
                                      </p:cBhvr>
                                      <p:to>
                                        <p:strVal val="visible"/>
                                      </p:to>
                                    </p:set>
                                    <p:animEffect transition="in" filter="fade">
                                      <p:cBhvr>
                                        <p:cTn id="30" dur="500"/>
                                        <p:tgtEl>
                                          <p:spTgt spid="20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marL="0" marR="0" lvl="0" indent="0" algn="l" rtl="0">
              <a:spcBef>
                <a:spcPts val="0"/>
              </a:spcBef>
              <a:buClr>
                <a:schemeClr val="accent1"/>
              </a:buClr>
              <a:buSzPct val="25000"/>
              <a:buFont typeface="Trebuchet MS"/>
              <a:buNone/>
            </a:pPr>
            <a:r>
              <a:rPr lang="en" sz="3600" b="1" dirty="0" smtClean="0">
                <a:solidFill>
                  <a:schemeClr val="accent4">
                    <a:lumMod val="75000"/>
                  </a:schemeClr>
                </a:solidFill>
              </a:rPr>
              <a:t>Part 4 – What did Noby say?</a:t>
            </a:r>
            <a:endParaRPr lang="en" sz="3600" b="1" dirty="0">
              <a:solidFill>
                <a:schemeClr val="accent4">
                  <a:lumMod val="75000"/>
                </a:schemeClr>
              </a:solidFill>
            </a:endParaRPr>
          </a:p>
        </p:txBody>
      </p:sp>
      <p:sp>
        <p:nvSpPr>
          <p:cNvPr id="200" name="Shape 200"/>
          <p:cNvSpPr txBox="1">
            <a:spLocks noGrp="1"/>
          </p:cNvSpPr>
          <p:nvPr>
            <p:ph type="body" idx="1"/>
          </p:nvPr>
        </p:nvSpPr>
        <p:spPr>
          <a:xfrm>
            <a:off x="508000" y="1440035"/>
            <a:ext cx="6944320" cy="5229326"/>
          </a:xfrm>
          <a:prstGeom prst="rect">
            <a:avLst/>
          </a:prstGeom>
          <a:noFill/>
          <a:ln>
            <a:noFill/>
          </a:ln>
        </p:spPr>
        <p:txBody>
          <a:bodyPr lIns="68575" tIns="34275" rIns="68575" bIns="34275" anchor="t" anchorCtr="0">
            <a:noAutofit/>
          </a:bodyPr>
          <a:lstStyle/>
          <a:p>
            <a:pPr marL="558800" lvl="0" indent="-457200" algn="just">
              <a:spcBef>
                <a:spcPts val="0"/>
              </a:spcBef>
              <a:buSzPct val="65000"/>
              <a:buFont typeface="Wingdings" panose="05000000000000000000" pitchFamily="2" charset="2"/>
              <a:buChar char="l"/>
            </a:pPr>
            <a:r>
              <a:rPr lang="en-GB" sz="2600" dirty="0" smtClean="0">
                <a:solidFill>
                  <a:schemeClr val="accent2">
                    <a:lumMod val="75000"/>
                  </a:schemeClr>
                </a:solidFill>
              </a:rPr>
              <a:t>When </a:t>
            </a:r>
            <a:r>
              <a:rPr lang="en-GB" sz="2600" dirty="0">
                <a:solidFill>
                  <a:schemeClr val="accent2">
                    <a:lumMod val="75000"/>
                  </a:schemeClr>
                </a:solidFill>
              </a:rPr>
              <a:t>we rewrite direct speech into reported speech, we have to make changes to the </a:t>
            </a:r>
            <a:r>
              <a:rPr lang="en-GB" sz="2600" b="1" dirty="0">
                <a:solidFill>
                  <a:srgbClr val="FF0000"/>
                </a:solidFill>
              </a:rPr>
              <a:t>verb forms, pronouns </a:t>
            </a:r>
            <a:r>
              <a:rPr lang="en-GB" sz="2600" dirty="0">
                <a:solidFill>
                  <a:schemeClr val="accent2">
                    <a:lumMod val="75000"/>
                  </a:schemeClr>
                </a:solidFill>
              </a:rPr>
              <a:t>and </a:t>
            </a:r>
            <a:r>
              <a:rPr lang="en-GB" sz="2600" b="1" dirty="0">
                <a:solidFill>
                  <a:srgbClr val="FF0000"/>
                </a:solidFill>
              </a:rPr>
              <a:t>time words</a:t>
            </a:r>
            <a:r>
              <a:rPr lang="en-GB" sz="2600" dirty="0" smtClean="0">
                <a:solidFill>
                  <a:schemeClr val="accent2">
                    <a:lumMod val="75000"/>
                  </a:schemeClr>
                </a:solidFill>
              </a:rPr>
              <a:t>.</a:t>
            </a:r>
            <a:endParaRPr lang="en-GB" sz="2600" dirty="0" smtClean="0">
              <a:solidFill>
                <a:schemeClr val="accent2">
                  <a:lumMod val="75000"/>
                </a:schemeClr>
              </a:solidFill>
              <a:sym typeface="Wingdings"/>
            </a:endParaRPr>
          </a:p>
          <a:p>
            <a:pPr marL="558800" lvl="0" indent="-457200" algn="just">
              <a:spcBef>
                <a:spcPts val="0"/>
              </a:spcBef>
              <a:buSzPct val="65000"/>
              <a:buFont typeface="Wingdings" panose="05000000000000000000" pitchFamily="2" charset="2"/>
              <a:buChar char="l"/>
            </a:pPr>
            <a:endParaRPr lang="en-GB" sz="2600" dirty="0">
              <a:solidFill>
                <a:schemeClr val="accent2">
                  <a:lumMod val="75000"/>
                </a:schemeClr>
              </a:solidFill>
              <a:sym typeface="Wingdings"/>
            </a:endParaRPr>
          </a:p>
          <a:p>
            <a:pPr marL="558800" lvl="0" indent="-457200" algn="just">
              <a:spcBef>
                <a:spcPts val="0"/>
              </a:spcBef>
              <a:buSzPct val="65000"/>
              <a:buFont typeface="Wingdings" panose="05000000000000000000" pitchFamily="2" charset="2"/>
              <a:buChar char="l"/>
            </a:pPr>
            <a:r>
              <a:rPr lang="en-GB" sz="2600" dirty="0" smtClean="0">
                <a:solidFill>
                  <a:schemeClr val="accent2">
                    <a:lumMod val="75000"/>
                  </a:schemeClr>
                </a:solidFill>
                <a:sym typeface="Wingdings"/>
              </a:rPr>
              <a:t>Read the table on page 3 (Part 4).</a:t>
            </a:r>
          </a:p>
          <a:p>
            <a:pPr marL="558800" lvl="0" indent="-457200" algn="just">
              <a:spcBef>
                <a:spcPts val="0"/>
              </a:spcBef>
              <a:buSzPct val="65000"/>
              <a:buFont typeface="Wingdings" panose="05000000000000000000" pitchFamily="2" charset="2"/>
              <a:buChar char="l"/>
            </a:pPr>
            <a:endParaRPr lang="en-GB" sz="2600" dirty="0">
              <a:solidFill>
                <a:schemeClr val="accent2">
                  <a:lumMod val="75000"/>
                </a:schemeClr>
              </a:solidFill>
              <a:sym typeface="Wingdings"/>
            </a:endParaRPr>
          </a:p>
          <a:p>
            <a:pPr marL="558800" lvl="0" indent="-457200" algn="just">
              <a:spcBef>
                <a:spcPts val="0"/>
              </a:spcBef>
              <a:buSzPct val="65000"/>
              <a:buFont typeface="Wingdings" panose="05000000000000000000" pitchFamily="2" charset="2"/>
              <a:buChar char="l"/>
            </a:pPr>
            <a:r>
              <a:rPr lang="en-GB" sz="2600" dirty="0">
                <a:solidFill>
                  <a:schemeClr val="accent2">
                    <a:lumMod val="75000"/>
                  </a:schemeClr>
                </a:solidFill>
              </a:rPr>
              <a:t>Why do we have to make these changes? What is the problem if we do not make these changes?</a:t>
            </a:r>
            <a:endParaRPr lang="en-GB" sz="2600" dirty="0" smtClean="0">
              <a:solidFill>
                <a:schemeClr val="accent2">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15</a:t>
            </a:fld>
            <a:endParaRPr lang="en" dirty="0">
              <a:latin typeface="Trebuchet MS"/>
              <a:ea typeface="Trebuchet MS"/>
              <a:cs typeface="Trebuchet MS"/>
              <a:sym typeface="Trebuchet MS"/>
            </a:endParaRPr>
          </a:p>
        </p:txBody>
      </p:sp>
    </p:spTree>
    <p:extLst>
      <p:ext uri="{BB962C8B-B14F-4D97-AF65-F5344CB8AC3E}">
        <p14:creationId xmlns:p14="http://schemas.microsoft.com/office/powerpoint/2010/main" val="267678631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Effect transition="in" filter="fade">
                                      <p:cBhvr>
                                        <p:cTn id="7" dur="500"/>
                                        <p:tgtEl>
                                          <p:spTgt spid="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0">
                                            <p:txEl>
                                              <p:pRg st="2" end="2"/>
                                            </p:txEl>
                                          </p:spTgt>
                                        </p:tgtEl>
                                        <p:attrNameLst>
                                          <p:attrName>style.visibility</p:attrName>
                                        </p:attrNameLst>
                                      </p:cBhvr>
                                      <p:to>
                                        <p:strVal val="visible"/>
                                      </p:to>
                                    </p:set>
                                    <p:animEffect transition="in" filter="fade">
                                      <p:cBhvr>
                                        <p:cTn id="12" dur="500"/>
                                        <p:tgtEl>
                                          <p:spTgt spid="2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0">
                                            <p:txEl>
                                              <p:pRg st="4" end="4"/>
                                            </p:txEl>
                                          </p:spTgt>
                                        </p:tgtEl>
                                        <p:attrNameLst>
                                          <p:attrName>style.visibility</p:attrName>
                                        </p:attrNameLst>
                                      </p:cBhvr>
                                      <p:to>
                                        <p:strVal val="visible"/>
                                      </p:to>
                                    </p:set>
                                    <p:animEffect transition="in" filter="fade">
                                      <p:cBhvr>
                                        <p:cTn id="17" dur="500"/>
                                        <p:tgtEl>
                                          <p:spTgt spid="2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lvl="0">
              <a:buSzPct val="25000"/>
            </a:pPr>
            <a:r>
              <a:rPr lang="en" sz="3600" b="1" dirty="0">
                <a:solidFill>
                  <a:schemeClr val="accent4">
                    <a:lumMod val="75000"/>
                  </a:schemeClr>
                </a:solidFill>
              </a:rPr>
              <a:t>Part 4 </a:t>
            </a:r>
            <a:r>
              <a:rPr lang="en" sz="3600" b="1" dirty="0" smtClean="0">
                <a:solidFill>
                  <a:schemeClr val="accent4">
                    <a:lumMod val="75000"/>
                  </a:schemeClr>
                </a:solidFill>
              </a:rPr>
              <a:t>– What did Noby say?</a:t>
            </a:r>
            <a:endParaRPr lang="en" sz="3600" b="1" dirty="0">
              <a:solidFill>
                <a:schemeClr val="accent4">
                  <a:lumMod val="75000"/>
                </a:schemeClr>
              </a:solidFill>
            </a:endParaRPr>
          </a:p>
        </p:txBody>
      </p:sp>
      <p:sp>
        <p:nvSpPr>
          <p:cNvPr id="200" name="Shape 200"/>
          <p:cNvSpPr txBox="1">
            <a:spLocks noGrp="1"/>
          </p:cNvSpPr>
          <p:nvPr>
            <p:ph type="body" idx="1"/>
          </p:nvPr>
        </p:nvSpPr>
        <p:spPr>
          <a:xfrm>
            <a:off x="508000" y="1440035"/>
            <a:ext cx="6944320" cy="5229326"/>
          </a:xfrm>
          <a:prstGeom prst="rect">
            <a:avLst/>
          </a:prstGeom>
          <a:noFill/>
          <a:ln>
            <a:noFill/>
          </a:ln>
        </p:spPr>
        <p:txBody>
          <a:bodyPr lIns="68575" tIns="34275" rIns="68575" bIns="34275" anchor="t" anchorCtr="0">
            <a:noAutofit/>
          </a:bodyPr>
          <a:lstStyle/>
          <a:p>
            <a:pPr marL="558800" lvl="0" indent="-457200" algn="just">
              <a:spcBef>
                <a:spcPts val="0"/>
              </a:spcBef>
              <a:buSzPct val="65000"/>
              <a:buFont typeface="Wingdings" panose="05000000000000000000" pitchFamily="2" charset="2"/>
              <a:buChar char="l"/>
            </a:pPr>
            <a:r>
              <a:rPr lang="en-GB" sz="2600" dirty="0" smtClean="0">
                <a:solidFill>
                  <a:schemeClr val="accent2">
                    <a:lumMod val="75000"/>
                  </a:schemeClr>
                </a:solidFill>
              </a:rPr>
              <a:t>If </a:t>
            </a:r>
            <a:r>
              <a:rPr lang="en-GB" sz="2600" dirty="0">
                <a:solidFill>
                  <a:schemeClr val="accent2">
                    <a:lumMod val="75000"/>
                  </a:schemeClr>
                </a:solidFill>
              </a:rPr>
              <a:t>we do not change the tenses</a:t>
            </a:r>
            <a:r>
              <a:rPr lang="en-GB" sz="2600" dirty="0" smtClean="0">
                <a:solidFill>
                  <a:schemeClr val="accent2">
                    <a:lumMod val="75000"/>
                  </a:schemeClr>
                </a:solidFill>
              </a:rPr>
              <a:t>…</a:t>
            </a:r>
          </a:p>
          <a:p>
            <a:pPr marL="558800" lvl="0" indent="-457200" algn="just">
              <a:spcBef>
                <a:spcPts val="0"/>
              </a:spcBef>
              <a:buSzPct val="65000"/>
              <a:buFont typeface="Wingdings" panose="05000000000000000000" pitchFamily="2" charset="2"/>
              <a:buChar char="l"/>
            </a:pPr>
            <a:endParaRPr lang="en-GB" sz="2600" dirty="0">
              <a:solidFill>
                <a:schemeClr val="accent2">
                  <a:lumMod val="75000"/>
                </a:schemeClr>
              </a:solidFill>
            </a:endParaRPr>
          </a:p>
          <a:p>
            <a:pPr marL="558800" lvl="0" indent="-457200" algn="just">
              <a:spcBef>
                <a:spcPts val="0"/>
              </a:spcBef>
              <a:buSzPct val="65000"/>
              <a:buFont typeface="Wingdings" panose="05000000000000000000" pitchFamily="2" charset="2"/>
              <a:buChar char="l"/>
            </a:pPr>
            <a:r>
              <a:rPr lang="en-GB" sz="2600" dirty="0" smtClean="0">
                <a:solidFill>
                  <a:schemeClr val="accent2">
                    <a:lumMod val="75000"/>
                  </a:schemeClr>
                </a:solidFill>
              </a:rPr>
              <a:t>Example:</a:t>
            </a:r>
          </a:p>
          <a:p>
            <a:pPr marL="1168400" lvl="2" indent="-457200" algn="just">
              <a:spcBef>
                <a:spcPts val="0"/>
              </a:spcBef>
              <a:buSzPct val="65000"/>
              <a:buFont typeface="Wingdings" panose="05000000000000000000" pitchFamily="2" charset="2"/>
              <a:buChar char="l"/>
            </a:pPr>
            <a:r>
              <a:rPr lang="en-GB" sz="2600" i="1" dirty="0">
                <a:solidFill>
                  <a:srgbClr val="00B0F0"/>
                </a:solidFill>
              </a:rPr>
              <a:t>‘It </a:t>
            </a:r>
            <a:r>
              <a:rPr lang="en-GB" sz="2600" i="1" u="sng" dirty="0">
                <a:solidFill>
                  <a:srgbClr val="00B0F0"/>
                </a:solidFill>
              </a:rPr>
              <a:t>is raining</a:t>
            </a:r>
            <a:r>
              <a:rPr lang="en-GB" sz="2600" i="1" dirty="0">
                <a:solidFill>
                  <a:srgbClr val="00B0F0"/>
                </a:solidFill>
              </a:rPr>
              <a:t> heavily so I </a:t>
            </a:r>
            <a:r>
              <a:rPr lang="en-GB" sz="2600" i="1" u="sng" dirty="0">
                <a:solidFill>
                  <a:srgbClr val="00B0F0"/>
                </a:solidFill>
              </a:rPr>
              <a:t>have to take</a:t>
            </a:r>
            <a:r>
              <a:rPr lang="en-GB" sz="2600" i="1" dirty="0">
                <a:solidFill>
                  <a:srgbClr val="00B0F0"/>
                </a:solidFill>
              </a:rPr>
              <a:t> a taxi,’ said Noby</a:t>
            </a:r>
            <a:r>
              <a:rPr lang="en-GB" sz="2600" i="1" dirty="0" smtClean="0">
                <a:solidFill>
                  <a:srgbClr val="00B0F0"/>
                </a:solidFill>
              </a:rPr>
              <a:t>.</a:t>
            </a:r>
          </a:p>
          <a:p>
            <a:pPr marL="1168400" lvl="2" indent="-457200" algn="just">
              <a:spcBef>
                <a:spcPts val="0"/>
              </a:spcBef>
              <a:buSzPct val="65000"/>
              <a:buFont typeface="Wingdings" panose="05000000000000000000" pitchFamily="2" charset="2"/>
              <a:buChar char="l"/>
            </a:pPr>
            <a:r>
              <a:rPr lang="en-GB" sz="2600" i="1" dirty="0">
                <a:solidFill>
                  <a:srgbClr val="0070C0"/>
                </a:solidFill>
              </a:rPr>
              <a:t>Noby said that it </a:t>
            </a:r>
            <a:r>
              <a:rPr lang="en-GB" sz="2600" b="1" i="1" dirty="0">
                <a:solidFill>
                  <a:srgbClr val="FF0000"/>
                </a:solidFill>
              </a:rPr>
              <a:t>is raining</a:t>
            </a:r>
            <a:r>
              <a:rPr lang="en-GB" sz="2600" i="1" dirty="0">
                <a:solidFill>
                  <a:srgbClr val="0070C0"/>
                </a:solidFill>
              </a:rPr>
              <a:t> heavily so he </a:t>
            </a:r>
            <a:r>
              <a:rPr lang="en-GB" sz="2600" b="1" i="1" dirty="0">
                <a:solidFill>
                  <a:srgbClr val="FF0000"/>
                </a:solidFill>
              </a:rPr>
              <a:t>has to take</a:t>
            </a:r>
            <a:r>
              <a:rPr lang="en-GB" sz="2600" i="1" dirty="0">
                <a:solidFill>
                  <a:srgbClr val="0070C0"/>
                </a:solidFill>
              </a:rPr>
              <a:t> a taxi</a:t>
            </a:r>
            <a:r>
              <a:rPr lang="en-GB" sz="2600" i="1" dirty="0" smtClean="0">
                <a:solidFill>
                  <a:srgbClr val="0070C0"/>
                </a:solidFill>
              </a:rPr>
              <a:t>.</a:t>
            </a:r>
          </a:p>
          <a:p>
            <a:pPr marL="558800" indent="-457200" algn="just">
              <a:spcBef>
                <a:spcPts val="0"/>
              </a:spcBef>
              <a:buSzPct val="65000"/>
              <a:buFont typeface="Wingdings" panose="05000000000000000000" pitchFamily="2" charset="2"/>
              <a:buChar char="l"/>
            </a:pPr>
            <a:endParaRPr lang="en-GB" sz="2600" i="1" dirty="0">
              <a:solidFill>
                <a:srgbClr val="0070C0"/>
              </a:solidFill>
            </a:endParaRPr>
          </a:p>
          <a:p>
            <a:pPr marL="558800" lvl="0" indent="-457200" algn="just">
              <a:spcBef>
                <a:spcPts val="0"/>
              </a:spcBef>
              <a:buSzPct val="65000"/>
              <a:buFont typeface="Wingdings" panose="05000000000000000000" pitchFamily="2" charset="2"/>
              <a:buChar char="l"/>
            </a:pPr>
            <a:r>
              <a:rPr lang="en-GB" altLang="zh-HK" sz="2600" dirty="0" smtClean="0">
                <a:solidFill>
                  <a:srgbClr val="FF8000"/>
                </a:solidFill>
              </a:rPr>
              <a:t>At the time of reporting, is it still raining? Does Noby still have to take a taxi?</a:t>
            </a:r>
            <a:endParaRPr lang="en-GB" altLang="zh-HK" sz="2600" dirty="0">
              <a:solidFill>
                <a:srgbClr val="FF8000"/>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16</a:t>
            </a:fld>
            <a:endParaRPr lang="en" dirty="0">
              <a:latin typeface="Trebuchet MS"/>
              <a:ea typeface="Trebuchet MS"/>
              <a:cs typeface="Trebuchet MS"/>
              <a:sym typeface="Trebuchet MS"/>
            </a:endParaRPr>
          </a:p>
        </p:txBody>
      </p:sp>
    </p:spTree>
    <p:extLst>
      <p:ext uri="{BB962C8B-B14F-4D97-AF65-F5344CB8AC3E}">
        <p14:creationId xmlns:p14="http://schemas.microsoft.com/office/powerpoint/2010/main" val="383237439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Effect transition="in" filter="fade">
                                      <p:cBhvr>
                                        <p:cTn id="7" dur="500"/>
                                        <p:tgtEl>
                                          <p:spTgt spid="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0">
                                            <p:txEl>
                                              <p:pRg st="2" end="2"/>
                                            </p:txEl>
                                          </p:spTgt>
                                        </p:tgtEl>
                                        <p:attrNameLst>
                                          <p:attrName>style.visibility</p:attrName>
                                        </p:attrNameLst>
                                      </p:cBhvr>
                                      <p:to>
                                        <p:strVal val="visible"/>
                                      </p:to>
                                    </p:set>
                                    <p:animEffect transition="in" filter="fade">
                                      <p:cBhvr>
                                        <p:cTn id="12" dur="500"/>
                                        <p:tgtEl>
                                          <p:spTgt spid="200">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0">
                                            <p:txEl>
                                              <p:pRg st="3" end="3"/>
                                            </p:txEl>
                                          </p:spTgt>
                                        </p:tgtEl>
                                        <p:attrNameLst>
                                          <p:attrName>style.visibility</p:attrName>
                                        </p:attrNameLst>
                                      </p:cBhvr>
                                      <p:to>
                                        <p:strVal val="visible"/>
                                      </p:to>
                                    </p:set>
                                    <p:animEffect transition="in" filter="fade">
                                      <p:cBhvr>
                                        <p:cTn id="15" dur="500"/>
                                        <p:tgtEl>
                                          <p:spTgt spid="200">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0">
                                            <p:txEl>
                                              <p:pRg st="4" end="4"/>
                                            </p:txEl>
                                          </p:spTgt>
                                        </p:tgtEl>
                                        <p:attrNameLst>
                                          <p:attrName>style.visibility</p:attrName>
                                        </p:attrNameLst>
                                      </p:cBhvr>
                                      <p:to>
                                        <p:strVal val="visible"/>
                                      </p:to>
                                    </p:set>
                                    <p:animEffect transition="in" filter="fade">
                                      <p:cBhvr>
                                        <p:cTn id="18" dur="500"/>
                                        <p:tgtEl>
                                          <p:spTgt spid="200">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0">
                                            <p:txEl>
                                              <p:pRg st="6" end="6"/>
                                            </p:txEl>
                                          </p:spTgt>
                                        </p:tgtEl>
                                        <p:attrNameLst>
                                          <p:attrName>style.visibility</p:attrName>
                                        </p:attrNameLst>
                                      </p:cBhvr>
                                      <p:to>
                                        <p:strVal val="visible"/>
                                      </p:to>
                                    </p:set>
                                    <p:animEffect transition="in" filter="fade">
                                      <p:cBhvr>
                                        <p:cTn id="23" dur="500"/>
                                        <p:tgtEl>
                                          <p:spTgt spid="2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lvl="0">
              <a:buSzPct val="25000"/>
            </a:pPr>
            <a:r>
              <a:rPr lang="en" sz="3600" b="1" dirty="0">
                <a:solidFill>
                  <a:schemeClr val="accent4">
                    <a:lumMod val="75000"/>
                  </a:schemeClr>
                </a:solidFill>
              </a:rPr>
              <a:t>Part 4 </a:t>
            </a:r>
            <a:r>
              <a:rPr lang="en" sz="3600" b="1" dirty="0" smtClean="0">
                <a:solidFill>
                  <a:schemeClr val="accent4">
                    <a:lumMod val="75000"/>
                  </a:schemeClr>
                </a:solidFill>
              </a:rPr>
              <a:t>– What did Noby say?</a:t>
            </a:r>
            <a:endParaRPr lang="en" sz="3600" b="1" dirty="0">
              <a:solidFill>
                <a:schemeClr val="accent4">
                  <a:lumMod val="75000"/>
                </a:schemeClr>
              </a:solidFill>
            </a:endParaRPr>
          </a:p>
        </p:txBody>
      </p:sp>
      <p:sp>
        <p:nvSpPr>
          <p:cNvPr id="200" name="Shape 200"/>
          <p:cNvSpPr txBox="1">
            <a:spLocks noGrp="1"/>
          </p:cNvSpPr>
          <p:nvPr>
            <p:ph type="body" idx="1"/>
          </p:nvPr>
        </p:nvSpPr>
        <p:spPr>
          <a:xfrm>
            <a:off x="508000" y="1440035"/>
            <a:ext cx="6944320" cy="5229326"/>
          </a:xfrm>
          <a:prstGeom prst="rect">
            <a:avLst/>
          </a:prstGeom>
          <a:noFill/>
          <a:ln>
            <a:noFill/>
          </a:ln>
        </p:spPr>
        <p:txBody>
          <a:bodyPr lIns="68575" tIns="34275" rIns="68575" bIns="34275" anchor="t" anchorCtr="0">
            <a:noAutofit/>
          </a:bodyPr>
          <a:lstStyle/>
          <a:p>
            <a:pPr marL="558800" lvl="0" indent="-457200" algn="just">
              <a:spcBef>
                <a:spcPts val="0"/>
              </a:spcBef>
              <a:buSzPct val="65000"/>
              <a:buFont typeface="Wingdings" panose="05000000000000000000" pitchFamily="2" charset="2"/>
              <a:buChar char="l"/>
            </a:pPr>
            <a:r>
              <a:rPr lang="en-GB" sz="2600" dirty="0" smtClean="0">
                <a:solidFill>
                  <a:schemeClr val="accent2">
                    <a:lumMod val="75000"/>
                  </a:schemeClr>
                </a:solidFill>
              </a:rPr>
              <a:t>If </a:t>
            </a:r>
            <a:r>
              <a:rPr lang="en-GB" sz="2600" dirty="0">
                <a:solidFill>
                  <a:schemeClr val="accent2">
                    <a:lumMod val="75000"/>
                  </a:schemeClr>
                </a:solidFill>
              </a:rPr>
              <a:t>we do not change the </a:t>
            </a:r>
            <a:r>
              <a:rPr lang="en-GB" sz="2600" dirty="0" smtClean="0">
                <a:solidFill>
                  <a:schemeClr val="accent2">
                    <a:lumMod val="75000"/>
                  </a:schemeClr>
                </a:solidFill>
              </a:rPr>
              <a:t>pronouns…</a:t>
            </a:r>
          </a:p>
          <a:p>
            <a:pPr marL="558800" lvl="0" indent="-457200" algn="just">
              <a:spcBef>
                <a:spcPts val="0"/>
              </a:spcBef>
              <a:buSzPct val="65000"/>
              <a:buFont typeface="Wingdings" panose="05000000000000000000" pitchFamily="2" charset="2"/>
              <a:buChar char="l"/>
            </a:pPr>
            <a:endParaRPr lang="en-GB" sz="2600" dirty="0">
              <a:solidFill>
                <a:schemeClr val="accent2">
                  <a:lumMod val="75000"/>
                </a:schemeClr>
              </a:solidFill>
            </a:endParaRPr>
          </a:p>
          <a:p>
            <a:pPr marL="558800" lvl="0" indent="-457200" algn="just">
              <a:spcBef>
                <a:spcPts val="0"/>
              </a:spcBef>
              <a:buSzPct val="65000"/>
              <a:buFont typeface="Wingdings" panose="05000000000000000000" pitchFamily="2" charset="2"/>
              <a:buChar char="l"/>
            </a:pPr>
            <a:r>
              <a:rPr lang="en-GB" sz="2600" dirty="0" smtClean="0">
                <a:solidFill>
                  <a:schemeClr val="accent2">
                    <a:lumMod val="75000"/>
                  </a:schemeClr>
                </a:solidFill>
              </a:rPr>
              <a:t>Example:</a:t>
            </a:r>
          </a:p>
          <a:p>
            <a:pPr marL="1168400" lvl="2" indent="-457200" algn="just">
              <a:spcBef>
                <a:spcPts val="0"/>
              </a:spcBef>
              <a:buSzPct val="65000"/>
              <a:buFont typeface="Wingdings" panose="05000000000000000000" pitchFamily="2" charset="2"/>
              <a:buChar char="l"/>
            </a:pPr>
            <a:r>
              <a:rPr lang="en-GB" sz="2600" i="1" dirty="0">
                <a:solidFill>
                  <a:srgbClr val="00B0F0"/>
                </a:solidFill>
              </a:rPr>
              <a:t>‘It is raining heavily so </a:t>
            </a:r>
            <a:r>
              <a:rPr lang="en-GB" sz="2600" i="1" u="sng" dirty="0">
                <a:solidFill>
                  <a:srgbClr val="00B0F0"/>
                </a:solidFill>
              </a:rPr>
              <a:t>I</a:t>
            </a:r>
            <a:r>
              <a:rPr lang="en-GB" sz="2600" i="1" dirty="0">
                <a:solidFill>
                  <a:srgbClr val="00B0F0"/>
                </a:solidFill>
              </a:rPr>
              <a:t> have to take a taxi,’ said Noby</a:t>
            </a:r>
            <a:r>
              <a:rPr lang="en-GB" sz="2600" i="1" dirty="0" smtClean="0">
                <a:solidFill>
                  <a:srgbClr val="00B0F0"/>
                </a:solidFill>
              </a:rPr>
              <a:t>.</a:t>
            </a:r>
          </a:p>
          <a:p>
            <a:pPr marL="1168400" lvl="2" indent="-457200" algn="just">
              <a:spcBef>
                <a:spcPts val="0"/>
              </a:spcBef>
              <a:buSzPct val="65000"/>
              <a:buFont typeface="Wingdings" panose="05000000000000000000" pitchFamily="2" charset="2"/>
              <a:buChar char="l"/>
            </a:pPr>
            <a:r>
              <a:rPr lang="en-GB" sz="2600" i="1" dirty="0">
                <a:solidFill>
                  <a:srgbClr val="0070C0"/>
                </a:solidFill>
              </a:rPr>
              <a:t>Noby said that it was raining heavily so </a:t>
            </a:r>
            <a:r>
              <a:rPr lang="en-GB" sz="2600" b="1" i="1" dirty="0">
                <a:solidFill>
                  <a:srgbClr val="FF0000"/>
                </a:solidFill>
              </a:rPr>
              <a:t>I</a:t>
            </a:r>
            <a:r>
              <a:rPr lang="en-GB" sz="2600" i="1" dirty="0">
                <a:solidFill>
                  <a:srgbClr val="0070C0"/>
                </a:solidFill>
              </a:rPr>
              <a:t> had </a:t>
            </a:r>
            <a:r>
              <a:rPr lang="en-GB" sz="2600" i="1" dirty="0" smtClean="0">
                <a:solidFill>
                  <a:srgbClr val="0070C0"/>
                </a:solidFill>
              </a:rPr>
              <a:t>to </a:t>
            </a:r>
            <a:r>
              <a:rPr lang="en-GB" sz="2600" i="1" dirty="0">
                <a:solidFill>
                  <a:srgbClr val="0070C0"/>
                </a:solidFill>
              </a:rPr>
              <a:t>take a taxi</a:t>
            </a:r>
            <a:r>
              <a:rPr lang="en-GB" sz="2600" i="1" dirty="0" smtClean="0">
                <a:solidFill>
                  <a:srgbClr val="0070C0"/>
                </a:solidFill>
              </a:rPr>
              <a:t>.</a:t>
            </a:r>
          </a:p>
          <a:p>
            <a:pPr marL="558800" indent="-457200" algn="just">
              <a:spcBef>
                <a:spcPts val="0"/>
              </a:spcBef>
              <a:buSzPct val="65000"/>
              <a:buFont typeface="Wingdings" panose="05000000000000000000" pitchFamily="2" charset="2"/>
              <a:buChar char="l"/>
            </a:pPr>
            <a:endParaRPr lang="en-GB" sz="2600" i="1" dirty="0" smtClean="0">
              <a:solidFill>
                <a:srgbClr val="0070C0"/>
              </a:solidFill>
            </a:endParaRPr>
          </a:p>
          <a:p>
            <a:pPr marL="558800" lvl="0" indent="-457200" algn="just">
              <a:spcBef>
                <a:spcPts val="0"/>
              </a:spcBef>
              <a:buSzPct val="65000"/>
              <a:buFont typeface="Wingdings" panose="05000000000000000000" pitchFamily="2" charset="2"/>
              <a:buChar char="l"/>
            </a:pPr>
            <a:r>
              <a:rPr lang="en-GB" altLang="zh-HK" sz="2600" dirty="0" smtClean="0">
                <a:solidFill>
                  <a:srgbClr val="FF8000"/>
                </a:solidFill>
              </a:rPr>
              <a:t>Did Noby’s Mum have to take a taxi?</a:t>
            </a:r>
            <a:endParaRPr lang="en-GB" altLang="zh-HK" sz="2600" dirty="0">
              <a:solidFill>
                <a:srgbClr val="FF8000"/>
              </a:solidFill>
            </a:endParaRPr>
          </a:p>
          <a:p>
            <a:pPr marL="558800" indent="-457200" algn="just">
              <a:spcBef>
                <a:spcPts val="0"/>
              </a:spcBef>
              <a:buSzPct val="65000"/>
              <a:buFont typeface="Wingdings" panose="05000000000000000000" pitchFamily="2" charset="2"/>
              <a:buChar char="l"/>
            </a:pPr>
            <a:endParaRPr lang="en-GB" sz="2600" i="1" dirty="0" smtClean="0">
              <a:solidFill>
                <a:srgbClr val="0070C0"/>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17</a:t>
            </a:fld>
            <a:endParaRPr lang="en" dirty="0">
              <a:latin typeface="Trebuchet MS"/>
              <a:ea typeface="Trebuchet MS"/>
              <a:cs typeface="Trebuchet MS"/>
              <a:sym typeface="Trebuchet MS"/>
            </a:endParaRPr>
          </a:p>
        </p:txBody>
      </p:sp>
    </p:spTree>
    <p:extLst>
      <p:ext uri="{BB962C8B-B14F-4D97-AF65-F5344CB8AC3E}">
        <p14:creationId xmlns:p14="http://schemas.microsoft.com/office/powerpoint/2010/main" val="305876160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Effect transition="in" filter="fade">
                                      <p:cBhvr>
                                        <p:cTn id="7" dur="500"/>
                                        <p:tgtEl>
                                          <p:spTgt spid="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0">
                                            <p:txEl>
                                              <p:pRg st="2" end="2"/>
                                            </p:txEl>
                                          </p:spTgt>
                                        </p:tgtEl>
                                        <p:attrNameLst>
                                          <p:attrName>style.visibility</p:attrName>
                                        </p:attrNameLst>
                                      </p:cBhvr>
                                      <p:to>
                                        <p:strVal val="visible"/>
                                      </p:to>
                                    </p:set>
                                    <p:animEffect transition="in" filter="fade">
                                      <p:cBhvr>
                                        <p:cTn id="12" dur="500"/>
                                        <p:tgtEl>
                                          <p:spTgt spid="200">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0">
                                            <p:txEl>
                                              <p:pRg st="3" end="3"/>
                                            </p:txEl>
                                          </p:spTgt>
                                        </p:tgtEl>
                                        <p:attrNameLst>
                                          <p:attrName>style.visibility</p:attrName>
                                        </p:attrNameLst>
                                      </p:cBhvr>
                                      <p:to>
                                        <p:strVal val="visible"/>
                                      </p:to>
                                    </p:set>
                                    <p:animEffect transition="in" filter="fade">
                                      <p:cBhvr>
                                        <p:cTn id="15" dur="500"/>
                                        <p:tgtEl>
                                          <p:spTgt spid="200">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0">
                                            <p:txEl>
                                              <p:pRg st="4" end="4"/>
                                            </p:txEl>
                                          </p:spTgt>
                                        </p:tgtEl>
                                        <p:attrNameLst>
                                          <p:attrName>style.visibility</p:attrName>
                                        </p:attrNameLst>
                                      </p:cBhvr>
                                      <p:to>
                                        <p:strVal val="visible"/>
                                      </p:to>
                                    </p:set>
                                    <p:animEffect transition="in" filter="fade">
                                      <p:cBhvr>
                                        <p:cTn id="18" dur="500"/>
                                        <p:tgtEl>
                                          <p:spTgt spid="200">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0">
                                            <p:txEl>
                                              <p:pRg st="6" end="6"/>
                                            </p:txEl>
                                          </p:spTgt>
                                        </p:tgtEl>
                                        <p:attrNameLst>
                                          <p:attrName>style.visibility</p:attrName>
                                        </p:attrNameLst>
                                      </p:cBhvr>
                                      <p:to>
                                        <p:strVal val="visible"/>
                                      </p:to>
                                    </p:set>
                                    <p:animEffect transition="in" filter="fade">
                                      <p:cBhvr>
                                        <p:cTn id="23" dur="500"/>
                                        <p:tgtEl>
                                          <p:spTgt spid="2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marL="0" marR="0" lvl="0" indent="0" algn="l" rtl="0">
              <a:spcBef>
                <a:spcPts val="0"/>
              </a:spcBef>
              <a:buClr>
                <a:schemeClr val="accent1"/>
              </a:buClr>
              <a:buSzPct val="25000"/>
              <a:buFont typeface="Trebuchet MS"/>
              <a:buNone/>
            </a:pPr>
            <a:r>
              <a:rPr lang="en" sz="3600" b="1" dirty="0" smtClean="0">
                <a:solidFill>
                  <a:schemeClr val="accent4">
                    <a:lumMod val="75000"/>
                  </a:schemeClr>
                </a:solidFill>
              </a:rPr>
              <a:t>Activity 1 – What did Noby say?</a:t>
            </a:r>
            <a:endParaRPr lang="en" sz="3600" b="1" dirty="0">
              <a:solidFill>
                <a:schemeClr val="accent4">
                  <a:lumMod val="75000"/>
                </a:schemeClr>
              </a:solidFill>
            </a:endParaRPr>
          </a:p>
        </p:txBody>
      </p:sp>
      <p:sp>
        <p:nvSpPr>
          <p:cNvPr id="200" name="Shape 200"/>
          <p:cNvSpPr txBox="1">
            <a:spLocks noGrp="1"/>
          </p:cNvSpPr>
          <p:nvPr>
            <p:ph type="body" idx="1"/>
          </p:nvPr>
        </p:nvSpPr>
        <p:spPr>
          <a:xfrm>
            <a:off x="508000" y="1440035"/>
            <a:ext cx="6944320" cy="5229326"/>
          </a:xfrm>
          <a:prstGeom prst="rect">
            <a:avLst/>
          </a:prstGeom>
          <a:noFill/>
          <a:ln>
            <a:noFill/>
          </a:ln>
        </p:spPr>
        <p:txBody>
          <a:bodyPr lIns="68575" tIns="34275" rIns="68575" bIns="34275" anchor="t" anchorCtr="0">
            <a:noAutofit/>
          </a:bodyPr>
          <a:lstStyle/>
          <a:p>
            <a:pPr marL="558800" lvl="0" indent="-457200" algn="just">
              <a:spcBef>
                <a:spcPts val="0"/>
              </a:spcBef>
              <a:buSzPct val="65000"/>
              <a:buFont typeface="Wingdings" panose="05000000000000000000" pitchFamily="2" charset="2"/>
              <a:buChar char="l"/>
            </a:pPr>
            <a:r>
              <a:rPr lang="en-GB" sz="2600" dirty="0" smtClean="0">
                <a:solidFill>
                  <a:schemeClr val="accent2">
                    <a:lumMod val="75000"/>
                  </a:schemeClr>
                </a:solidFill>
              </a:rPr>
              <a:t>If </a:t>
            </a:r>
            <a:r>
              <a:rPr lang="en-GB" sz="2600" dirty="0">
                <a:solidFill>
                  <a:schemeClr val="accent2">
                    <a:lumMod val="75000"/>
                  </a:schemeClr>
                </a:solidFill>
              </a:rPr>
              <a:t>we do not change the </a:t>
            </a:r>
            <a:r>
              <a:rPr lang="en-GB" sz="2600" dirty="0" smtClean="0">
                <a:solidFill>
                  <a:schemeClr val="accent2">
                    <a:lumMod val="75000"/>
                  </a:schemeClr>
                </a:solidFill>
              </a:rPr>
              <a:t>time words…</a:t>
            </a:r>
          </a:p>
          <a:p>
            <a:pPr marL="558800" lvl="0" indent="-457200" algn="just">
              <a:spcBef>
                <a:spcPts val="0"/>
              </a:spcBef>
              <a:buSzPct val="65000"/>
              <a:buFont typeface="Wingdings" panose="05000000000000000000" pitchFamily="2" charset="2"/>
              <a:buChar char="l"/>
            </a:pPr>
            <a:endParaRPr lang="en-GB" sz="2600" dirty="0">
              <a:solidFill>
                <a:schemeClr val="accent2">
                  <a:lumMod val="75000"/>
                </a:schemeClr>
              </a:solidFill>
            </a:endParaRPr>
          </a:p>
          <a:p>
            <a:pPr marL="558800" lvl="0" indent="-457200" algn="just">
              <a:spcBef>
                <a:spcPts val="0"/>
              </a:spcBef>
              <a:buSzPct val="65000"/>
              <a:buFont typeface="Wingdings" panose="05000000000000000000" pitchFamily="2" charset="2"/>
              <a:buChar char="l"/>
            </a:pPr>
            <a:r>
              <a:rPr lang="en-GB" sz="2600" dirty="0" smtClean="0">
                <a:solidFill>
                  <a:schemeClr val="accent2">
                    <a:lumMod val="75000"/>
                  </a:schemeClr>
                </a:solidFill>
              </a:rPr>
              <a:t>Example:</a:t>
            </a:r>
          </a:p>
          <a:p>
            <a:pPr marL="1168400" lvl="2" indent="-457200" algn="just">
              <a:spcBef>
                <a:spcPts val="0"/>
              </a:spcBef>
              <a:buSzPct val="65000"/>
              <a:buFont typeface="Wingdings" panose="05000000000000000000" pitchFamily="2" charset="2"/>
              <a:buChar char="l"/>
            </a:pPr>
            <a:r>
              <a:rPr lang="en-GB" sz="2600" i="1" dirty="0">
                <a:solidFill>
                  <a:srgbClr val="00B0F0"/>
                </a:solidFill>
              </a:rPr>
              <a:t>‘</a:t>
            </a:r>
            <a:r>
              <a:rPr lang="en-GB" sz="2600" i="1" dirty="0" smtClean="0">
                <a:solidFill>
                  <a:srgbClr val="00B0F0"/>
                </a:solidFill>
              </a:rPr>
              <a:t>There’s </a:t>
            </a:r>
            <a:r>
              <a:rPr lang="en-GB" sz="2600" i="1" dirty="0">
                <a:solidFill>
                  <a:srgbClr val="00B0F0"/>
                </a:solidFill>
              </a:rPr>
              <a:t>a baseball competition </a:t>
            </a:r>
            <a:r>
              <a:rPr lang="en-GB" sz="2600" i="1" u="sng" dirty="0">
                <a:solidFill>
                  <a:srgbClr val="00B0F0"/>
                </a:solidFill>
              </a:rPr>
              <a:t>this afternoon</a:t>
            </a:r>
            <a:r>
              <a:rPr lang="en-GB" sz="2600" i="1" dirty="0">
                <a:solidFill>
                  <a:srgbClr val="00B0F0"/>
                </a:solidFill>
              </a:rPr>
              <a:t>,’ said Noby</a:t>
            </a:r>
            <a:r>
              <a:rPr lang="en-GB" sz="2600" i="1" dirty="0" smtClean="0">
                <a:solidFill>
                  <a:srgbClr val="00B0F0"/>
                </a:solidFill>
              </a:rPr>
              <a:t>.</a:t>
            </a:r>
          </a:p>
          <a:p>
            <a:pPr marL="1168400" lvl="2" indent="-457200" algn="just">
              <a:spcBef>
                <a:spcPts val="0"/>
              </a:spcBef>
              <a:buSzPct val="65000"/>
              <a:buFont typeface="Wingdings" panose="05000000000000000000" pitchFamily="2" charset="2"/>
              <a:buChar char="l"/>
            </a:pPr>
            <a:r>
              <a:rPr lang="en-GB" sz="2600" i="1" dirty="0">
                <a:solidFill>
                  <a:srgbClr val="0070C0"/>
                </a:solidFill>
              </a:rPr>
              <a:t>Noby said that there was a baseball competition </a:t>
            </a:r>
            <a:r>
              <a:rPr lang="en-GB" sz="2600" b="1" i="1" dirty="0">
                <a:solidFill>
                  <a:srgbClr val="FF0000"/>
                </a:solidFill>
              </a:rPr>
              <a:t>this afternoon</a:t>
            </a:r>
            <a:r>
              <a:rPr lang="en-GB" sz="2600" i="1" dirty="0" smtClean="0">
                <a:solidFill>
                  <a:srgbClr val="0070C0"/>
                </a:solidFill>
              </a:rPr>
              <a:t>.</a:t>
            </a:r>
          </a:p>
          <a:p>
            <a:pPr marL="1168400" lvl="2" indent="-457200" algn="just">
              <a:spcBef>
                <a:spcPts val="0"/>
              </a:spcBef>
              <a:buSzPct val="65000"/>
              <a:buFont typeface="Wingdings" panose="05000000000000000000" pitchFamily="2" charset="2"/>
              <a:buChar char="l"/>
            </a:pPr>
            <a:endParaRPr lang="en-GB" sz="2600" i="1" dirty="0">
              <a:solidFill>
                <a:srgbClr val="0070C0"/>
              </a:solidFill>
            </a:endParaRPr>
          </a:p>
          <a:p>
            <a:pPr marL="558800" lvl="0" indent="-457200" algn="just">
              <a:spcBef>
                <a:spcPts val="0"/>
              </a:spcBef>
              <a:buSzPct val="65000"/>
              <a:buFont typeface="Wingdings" panose="05000000000000000000" pitchFamily="2" charset="2"/>
              <a:buChar char="l"/>
            </a:pPr>
            <a:r>
              <a:rPr lang="en-GB" altLang="zh-HK" sz="2600" dirty="0" smtClean="0">
                <a:solidFill>
                  <a:srgbClr val="FF8000"/>
                </a:solidFill>
              </a:rPr>
              <a:t>Did the baseball competition take place in the afternoon two days ago or today?</a:t>
            </a:r>
            <a:endParaRPr lang="en-GB" altLang="zh-HK" sz="2600" dirty="0">
              <a:solidFill>
                <a:srgbClr val="FF8000"/>
              </a:solidFill>
            </a:endParaRPr>
          </a:p>
          <a:p>
            <a:pPr marL="101600" indent="0" algn="just">
              <a:spcBef>
                <a:spcPts val="0"/>
              </a:spcBef>
              <a:buSzPct val="65000"/>
              <a:buNone/>
            </a:pPr>
            <a:endParaRPr lang="en-GB" sz="2600" i="1" dirty="0" smtClean="0">
              <a:solidFill>
                <a:srgbClr val="0070C0"/>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18</a:t>
            </a:fld>
            <a:endParaRPr lang="en" dirty="0">
              <a:latin typeface="Trebuchet MS"/>
              <a:ea typeface="Trebuchet MS"/>
              <a:cs typeface="Trebuchet MS"/>
              <a:sym typeface="Trebuchet MS"/>
            </a:endParaRPr>
          </a:p>
        </p:txBody>
      </p:sp>
    </p:spTree>
    <p:extLst>
      <p:ext uri="{BB962C8B-B14F-4D97-AF65-F5344CB8AC3E}">
        <p14:creationId xmlns:p14="http://schemas.microsoft.com/office/powerpoint/2010/main" val="305876160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Effect transition="in" filter="fade">
                                      <p:cBhvr>
                                        <p:cTn id="7" dur="500"/>
                                        <p:tgtEl>
                                          <p:spTgt spid="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0">
                                            <p:txEl>
                                              <p:pRg st="2" end="2"/>
                                            </p:txEl>
                                          </p:spTgt>
                                        </p:tgtEl>
                                        <p:attrNameLst>
                                          <p:attrName>style.visibility</p:attrName>
                                        </p:attrNameLst>
                                      </p:cBhvr>
                                      <p:to>
                                        <p:strVal val="visible"/>
                                      </p:to>
                                    </p:set>
                                    <p:animEffect transition="in" filter="fade">
                                      <p:cBhvr>
                                        <p:cTn id="12" dur="500"/>
                                        <p:tgtEl>
                                          <p:spTgt spid="200">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0">
                                            <p:txEl>
                                              <p:pRg st="3" end="3"/>
                                            </p:txEl>
                                          </p:spTgt>
                                        </p:tgtEl>
                                        <p:attrNameLst>
                                          <p:attrName>style.visibility</p:attrName>
                                        </p:attrNameLst>
                                      </p:cBhvr>
                                      <p:to>
                                        <p:strVal val="visible"/>
                                      </p:to>
                                    </p:set>
                                    <p:animEffect transition="in" filter="fade">
                                      <p:cBhvr>
                                        <p:cTn id="15" dur="500"/>
                                        <p:tgtEl>
                                          <p:spTgt spid="200">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0">
                                            <p:txEl>
                                              <p:pRg st="4" end="4"/>
                                            </p:txEl>
                                          </p:spTgt>
                                        </p:tgtEl>
                                        <p:attrNameLst>
                                          <p:attrName>style.visibility</p:attrName>
                                        </p:attrNameLst>
                                      </p:cBhvr>
                                      <p:to>
                                        <p:strVal val="visible"/>
                                      </p:to>
                                    </p:set>
                                    <p:animEffect transition="in" filter="fade">
                                      <p:cBhvr>
                                        <p:cTn id="18" dur="500"/>
                                        <p:tgtEl>
                                          <p:spTgt spid="200">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0">
                                            <p:txEl>
                                              <p:pRg st="6" end="6"/>
                                            </p:txEl>
                                          </p:spTgt>
                                        </p:tgtEl>
                                        <p:attrNameLst>
                                          <p:attrName>style.visibility</p:attrName>
                                        </p:attrNameLst>
                                      </p:cBhvr>
                                      <p:to>
                                        <p:strVal val="visible"/>
                                      </p:to>
                                    </p:set>
                                    <p:animEffect transition="in" filter="fade">
                                      <p:cBhvr>
                                        <p:cTn id="23" dur="500"/>
                                        <p:tgtEl>
                                          <p:spTgt spid="2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marL="0" marR="0" lvl="0" indent="0" algn="l" rtl="0">
              <a:spcBef>
                <a:spcPts val="0"/>
              </a:spcBef>
              <a:buClr>
                <a:schemeClr val="accent1"/>
              </a:buClr>
              <a:buSzPct val="25000"/>
              <a:buFont typeface="Trebuchet MS"/>
              <a:buNone/>
            </a:pPr>
            <a:r>
              <a:rPr lang="en" sz="3600" b="1" dirty="0" smtClean="0">
                <a:solidFill>
                  <a:schemeClr val="accent4">
                    <a:lumMod val="75000"/>
                  </a:schemeClr>
                </a:solidFill>
              </a:rPr>
              <a:t>Activity 1 – What did Noby say?</a:t>
            </a:r>
            <a:endParaRPr lang="en" sz="3600" b="1" dirty="0">
              <a:solidFill>
                <a:schemeClr val="accent4">
                  <a:lumMod val="75000"/>
                </a:schemeClr>
              </a:solidFill>
            </a:endParaRPr>
          </a:p>
        </p:txBody>
      </p:sp>
      <p:sp>
        <p:nvSpPr>
          <p:cNvPr id="200" name="Shape 200"/>
          <p:cNvSpPr txBox="1">
            <a:spLocks noGrp="1"/>
          </p:cNvSpPr>
          <p:nvPr>
            <p:ph type="body" idx="1"/>
          </p:nvPr>
        </p:nvSpPr>
        <p:spPr>
          <a:xfrm>
            <a:off x="508000" y="1440035"/>
            <a:ext cx="6728296" cy="5229326"/>
          </a:xfrm>
          <a:prstGeom prst="rect">
            <a:avLst/>
          </a:prstGeom>
          <a:noFill/>
          <a:ln>
            <a:noFill/>
          </a:ln>
        </p:spPr>
        <p:txBody>
          <a:bodyPr lIns="68575" tIns="34275" rIns="68575" bIns="34275" anchor="t" anchorCtr="0">
            <a:noAutofit/>
          </a:bodyPr>
          <a:lstStyle/>
          <a:p>
            <a:pPr marL="558800" lvl="0" indent="-457200" algn="just">
              <a:spcBef>
                <a:spcPts val="0"/>
              </a:spcBef>
              <a:buSzPct val="65000"/>
              <a:buFont typeface="Wingdings" panose="05000000000000000000" pitchFamily="2" charset="2"/>
              <a:buChar char="l"/>
            </a:pPr>
            <a:r>
              <a:rPr lang="en-GB" sz="2800" dirty="0" smtClean="0">
                <a:solidFill>
                  <a:schemeClr val="accent2">
                    <a:lumMod val="75000"/>
                  </a:schemeClr>
                </a:solidFill>
              </a:rPr>
              <a:t>Noby has to come </a:t>
            </a:r>
            <a:r>
              <a:rPr lang="en-GB" sz="2800" dirty="0">
                <a:solidFill>
                  <a:schemeClr val="accent2">
                    <a:lumMod val="75000"/>
                  </a:schemeClr>
                </a:solidFill>
              </a:rPr>
              <a:t>home late </a:t>
            </a:r>
            <a:r>
              <a:rPr lang="en-GB" sz="2800" dirty="0" smtClean="0">
                <a:solidFill>
                  <a:schemeClr val="accent2">
                    <a:lumMod val="75000"/>
                  </a:schemeClr>
                </a:solidFill>
              </a:rPr>
              <a:t>again.</a:t>
            </a:r>
          </a:p>
          <a:p>
            <a:pPr marL="558800" lvl="0" indent="-457200" algn="just">
              <a:spcBef>
                <a:spcPts val="0"/>
              </a:spcBef>
              <a:buSzPct val="65000"/>
              <a:buFont typeface="Wingdings" panose="05000000000000000000" pitchFamily="2" charset="2"/>
              <a:buChar char="l"/>
            </a:pPr>
            <a:endParaRPr lang="en-GB" sz="2800" dirty="0">
              <a:solidFill>
                <a:schemeClr val="accent2">
                  <a:lumMod val="75000"/>
                </a:schemeClr>
              </a:solidFill>
            </a:endParaRPr>
          </a:p>
          <a:p>
            <a:pPr marL="558800" lvl="0" indent="-457200" algn="just">
              <a:spcBef>
                <a:spcPts val="0"/>
              </a:spcBef>
              <a:buSzPct val="65000"/>
              <a:buFont typeface="Wingdings" panose="05000000000000000000" pitchFamily="2" charset="2"/>
              <a:buChar char="l"/>
            </a:pPr>
            <a:r>
              <a:rPr lang="en-GB" sz="2800" dirty="0" smtClean="0">
                <a:solidFill>
                  <a:schemeClr val="accent2">
                    <a:lumMod val="75000"/>
                  </a:schemeClr>
                </a:solidFill>
              </a:rPr>
              <a:t>Noby </a:t>
            </a:r>
            <a:r>
              <a:rPr lang="en-GB" sz="2800" dirty="0">
                <a:solidFill>
                  <a:schemeClr val="accent2">
                    <a:lumMod val="75000"/>
                  </a:schemeClr>
                </a:solidFill>
              </a:rPr>
              <a:t>called twice and Doraemon </a:t>
            </a:r>
            <a:r>
              <a:rPr lang="en-GB" sz="2800" dirty="0" smtClean="0">
                <a:solidFill>
                  <a:schemeClr val="accent2">
                    <a:lumMod val="75000"/>
                  </a:schemeClr>
                </a:solidFill>
              </a:rPr>
              <a:t>answered </a:t>
            </a:r>
            <a:r>
              <a:rPr lang="en-GB" sz="2800" dirty="0">
                <a:solidFill>
                  <a:schemeClr val="accent2">
                    <a:lumMod val="75000"/>
                  </a:schemeClr>
                </a:solidFill>
              </a:rPr>
              <a:t>the phone.</a:t>
            </a:r>
            <a:endParaRPr lang="en-GB" sz="2800" dirty="0" smtClean="0">
              <a:solidFill>
                <a:schemeClr val="accent2">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19</a:t>
            </a:fld>
            <a:endParaRPr lang="en" dirty="0">
              <a:latin typeface="Trebuchet MS"/>
              <a:ea typeface="Trebuchet MS"/>
              <a:cs typeface="Trebuchet MS"/>
              <a:sym typeface="Trebuchet MS"/>
            </a:endParaRPr>
          </a:p>
        </p:txBody>
      </p:sp>
      <p:pic>
        <p:nvPicPr>
          <p:cNvPr id="5" name="圖片 7"/>
          <p:cNvPicPr/>
          <p:nvPr/>
        </p:nvPicPr>
        <p:blipFill>
          <a:blip r:embed="rId3">
            <a:extLst>
              <a:ext uri="{28A0092B-C50C-407E-A947-70E740481C1C}">
                <a14:useLocalDpi xmlns:a14="http://schemas.microsoft.com/office/drawing/2010/main" val="0"/>
              </a:ext>
            </a:extLst>
          </a:blip>
          <a:stretch>
            <a:fillRect/>
          </a:stretch>
        </p:blipFill>
        <p:spPr>
          <a:xfrm>
            <a:off x="2267744" y="3356992"/>
            <a:ext cx="2479974" cy="2664296"/>
          </a:xfrm>
          <a:prstGeom prst="rect">
            <a:avLst/>
          </a:prstGeom>
        </p:spPr>
      </p:pic>
    </p:spTree>
    <p:extLst>
      <p:ext uri="{BB962C8B-B14F-4D97-AF65-F5344CB8AC3E}">
        <p14:creationId xmlns:p14="http://schemas.microsoft.com/office/powerpoint/2010/main" val="78553936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Effect transition="in" filter="fade">
                                      <p:cBhvr>
                                        <p:cTn id="7" dur="500"/>
                                        <p:tgtEl>
                                          <p:spTgt spid="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0">
                                            <p:txEl>
                                              <p:pRg st="2" end="2"/>
                                            </p:txEl>
                                          </p:spTgt>
                                        </p:tgtEl>
                                        <p:attrNameLst>
                                          <p:attrName>style.visibility</p:attrName>
                                        </p:attrNameLst>
                                      </p:cBhvr>
                                      <p:to>
                                        <p:strVal val="visible"/>
                                      </p:to>
                                    </p:set>
                                    <p:animEffect transition="in" filter="fade">
                                      <p:cBhvr>
                                        <p:cTn id="12" dur="500"/>
                                        <p:tgtEl>
                                          <p:spTgt spid="2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marL="0" marR="0" lvl="0" indent="0" algn="l" rtl="0">
              <a:spcBef>
                <a:spcPts val="0"/>
              </a:spcBef>
              <a:buClr>
                <a:schemeClr val="accent1"/>
              </a:buClr>
              <a:buSzPct val="25000"/>
              <a:buFont typeface="Trebuchet MS"/>
              <a:buNone/>
            </a:pPr>
            <a:r>
              <a:rPr lang="en" sz="3600" b="1" dirty="0" smtClean="0">
                <a:solidFill>
                  <a:schemeClr val="accent4">
                    <a:lumMod val="75000"/>
                  </a:schemeClr>
                </a:solidFill>
              </a:rPr>
              <a:t>Part 1 – What did Noby say?</a:t>
            </a:r>
            <a:endParaRPr lang="en" sz="3600" b="1" dirty="0">
              <a:solidFill>
                <a:schemeClr val="accent4">
                  <a:lumMod val="75000"/>
                </a:schemeClr>
              </a:solidFill>
            </a:endParaRPr>
          </a:p>
        </p:txBody>
      </p:sp>
      <p:sp>
        <p:nvSpPr>
          <p:cNvPr id="200" name="Shape 200"/>
          <p:cNvSpPr txBox="1">
            <a:spLocks noGrp="1"/>
          </p:cNvSpPr>
          <p:nvPr>
            <p:ph type="body" idx="1"/>
          </p:nvPr>
        </p:nvSpPr>
        <p:spPr>
          <a:xfrm>
            <a:off x="508000" y="1440035"/>
            <a:ext cx="6656288" cy="5229326"/>
          </a:xfrm>
          <a:prstGeom prst="rect">
            <a:avLst/>
          </a:prstGeom>
          <a:noFill/>
          <a:ln>
            <a:noFill/>
          </a:ln>
        </p:spPr>
        <p:txBody>
          <a:bodyPr lIns="68575" tIns="34275" rIns="68575" bIns="34275" anchor="t" anchorCtr="0">
            <a:noAutofit/>
          </a:bodyPr>
          <a:lstStyle/>
          <a:p>
            <a:pPr marL="558800" lvl="0" indent="-457200" algn="just">
              <a:spcBef>
                <a:spcPts val="0"/>
              </a:spcBef>
              <a:buSzPct val="65000"/>
              <a:buFont typeface="Wingdings" panose="05000000000000000000" pitchFamily="2" charset="2"/>
              <a:buChar char="l"/>
            </a:pPr>
            <a:r>
              <a:rPr lang="en-US" sz="2800" dirty="0" smtClean="0">
                <a:solidFill>
                  <a:schemeClr val="accent2">
                    <a:lumMod val="75000"/>
                  </a:schemeClr>
                </a:solidFill>
              </a:rPr>
              <a:t>Read the </a:t>
            </a:r>
            <a:r>
              <a:rPr lang="en-GB" sz="2800" dirty="0">
                <a:solidFill>
                  <a:schemeClr val="accent2">
                    <a:lumMod val="75000"/>
                  </a:schemeClr>
                </a:solidFill>
              </a:rPr>
              <a:t>conversations between Noby and his mother two days ago.</a:t>
            </a:r>
            <a:endParaRPr lang="en-US" sz="2800" dirty="0" smtClean="0">
              <a:solidFill>
                <a:schemeClr val="accent2">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2</a:t>
            </a:fld>
            <a:endParaRPr lang="en" dirty="0">
              <a:latin typeface="Trebuchet MS"/>
              <a:ea typeface="Trebuchet MS"/>
              <a:cs typeface="Trebuchet MS"/>
              <a:sym typeface="Trebuchet MS"/>
            </a:endParaRPr>
          </a:p>
        </p:txBody>
      </p:sp>
    </p:spTree>
    <p:extLst>
      <p:ext uri="{BB962C8B-B14F-4D97-AF65-F5344CB8AC3E}">
        <p14:creationId xmlns:p14="http://schemas.microsoft.com/office/powerpoint/2010/main" val="286249391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Effect transition="in" filter="fade">
                                      <p:cBhvr>
                                        <p:cTn id="7" dur="500"/>
                                        <p:tgtEl>
                                          <p:spTgt spid="2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marL="0" marR="0" lvl="0" indent="0" algn="l" rtl="0">
              <a:spcBef>
                <a:spcPts val="0"/>
              </a:spcBef>
              <a:buClr>
                <a:schemeClr val="accent1"/>
              </a:buClr>
              <a:buSzPct val="25000"/>
              <a:buFont typeface="Trebuchet MS"/>
              <a:buNone/>
            </a:pPr>
            <a:r>
              <a:rPr lang="en" sz="3600" b="1" dirty="0" smtClean="0">
                <a:solidFill>
                  <a:schemeClr val="accent4">
                    <a:lumMod val="75000"/>
                  </a:schemeClr>
                </a:solidFill>
              </a:rPr>
              <a:t>Activity 1 – What did Noby say?</a:t>
            </a:r>
            <a:endParaRPr lang="en" sz="3600" b="1" dirty="0">
              <a:solidFill>
                <a:schemeClr val="accent4">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20</a:t>
            </a:fld>
            <a:endParaRPr lang="en" dirty="0">
              <a:latin typeface="Trebuchet MS"/>
              <a:ea typeface="Trebuchet MS"/>
              <a:cs typeface="Trebuchet MS"/>
              <a:sym typeface="Trebuchet MS"/>
            </a:endParaRPr>
          </a:p>
        </p:txBody>
      </p:sp>
      <p:pic>
        <p:nvPicPr>
          <p:cNvPr id="7" name="圖片 6"/>
          <p:cNvPicPr/>
          <p:nvPr/>
        </p:nvPicPr>
        <p:blipFill>
          <a:blip r:embed="rId3">
            <a:extLst>
              <a:ext uri="{28A0092B-C50C-407E-A947-70E740481C1C}">
                <a14:useLocalDpi xmlns:a14="http://schemas.microsoft.com/office/drawing/2010/main" val="0"/>
              </a:ext>
            </a:extLst>
          </a:blip>
          <a:stretch>
            <a:fillRect/>
          </a:stretch>
        </p:blipFill>
        <p:spPr>
          <a:xfrm>
            <a:off x="323528" y="1268760"/>
            <a:ext cx="1800200" cy="1800200"/>
          </a:xfrm>
          <a:prstGeom prst="rect">
            <a:avLst/>
          </a:prstGeom>
        </p:spPr>
      </p:pic>
      <p:pic>
        <p:nvPicPr>
          <p:cNvPr id="8" name="圖片 7"/>
          <p:cNvPicPr/>
          <p:nvPr/>
        </p:nvPicPr>
        <p:blipFill>
          <a:blip r:embed="rId4">
            <a:extLst>
              <a:ext uri="{28A0092B-C50C-407E-A947-70E740481C1C}">
                <a14:useLocalDpi xmlns:a14="http://schemas.microsoft.com/office/drawing/2010/main" val="0"/>
              </a:ext>
            </a:extLst>
          </a:blip>
          <a:stretch>
            <a:fillRect/>
          </a:stretch>
        </p:blipFill>
        <p:spPr>
          <a:xfrm>
            <a:off x="579858" y="3429000"/>
            <a:ext cx="2479974" cy="2664296"/>
          </a:xfrm>
          <a:prstGeom prst="rect">
            <a:avLst/>
          </a:prstGeom>
        </p:spPr>
      </p:pic>
      <p:sp>
        <p:nvSpPr>
          <p:cNvPr id="3" name="圓角矩形圖說文字 2"/>
          <p:cNvSpPr/>
          <p:nvPr/>
        </p:nvSpPr>
        <p:spPr>
          <a:xfrm>
            <a:off x="3203848" y="1340768"/>
            <a:ext cx="5544616" cy="3888432"/>
          </a:xfrm>
          <a:prstGeom prst="wedgeRoundRectCallout">
            <a:avLst>
              <a:gd name="adj1" fmla="val -63170"/>
              <a:gd name="adj2" fmla="val 20220"/>
              <a:gd name="adj3" fmla="val 16667"/>
            </a:avLst>
          </a:prstGeom>
          <a:solidFill>
            <a:schemeClr val="accent4">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GB" altLang="zh-HK" sz="2600" dirty="0">
                <a:solidFill>
                  <a:schemeClr val="accent5">
                    <a:lumMod val="75000"/>
                  </a:schemeClr>
                </a:solidFill>
                <a:latin typeface="Trebuchet MS" panose="020B0603020202020204" pitchFamily="34" charset="0"/>
              </a:rPr>
              <a:t>Hi, this is Noby. </a:t>
            </a:r>
            <a:r>
              <a:rPr lang="en-GB" altLang="zh-HK" sz="2600" dirty="0" smtClean="0">
                <a:solidFill>
                  <a:schemeClr val="accent5">
                    <a:lumMod val="75000"/>
                  </a:schemeClr>
                </a:solidFill>
                <a:latin typeface="Trebuchet MS" panose="020B0603020202020204" pitchFamily="34" charset="0"/>
              </a:rPr>
              <a:t>I’m </a:t>
            </a:r>
            <a:r>
              <a:rPr lang="en-GB" altLang="zh-HK" sz="2600" dirty="0">
                <a:solidFill>
                  <a:schemeClr val="accent5">
                    <a:lumMod val="75000"/>
                  </a:schemeClr>
                </a:solidFill>
                <a:latin typeface="Trebuchet MS" panose="020B0603020202020204" pitchFamily="34" charset="0"/>
              </a:rPr>
              <a:t>sorry that </a:t>
            </a:r>
            <a:r>
              <a:rPr lang="en-GB" altLang="zh-HK" sz="2600" dirty="0" smtClean="0">
                <a:solidFill>
                  <a:schemeClr val="accent5">
                    <a:lumMod val="75000"/>
                  </a:schemeClr>
                </a:solidFill>
                <a:latin typeface="Trebuchet MS" panose="020B0603020202020204" pitchFamily="34" charset="0"/>
              </a:rPr>
              <a:t/>
            </a:r>
            <a:br>
              <a:rPr lang="en-GB" altLang="zh-HK" sz="2600" dirty="0" smtClean="0">
                <a:solidFill>
                  <a:schemeClr val="accent5">
                    <a:lumMod val="75000"/>
                  </a:schemeClr>
                </a:solidFill>
                <a:latin typeface="Trebuchet MS" panose="020B0603020202020204" pitchFamily="34" charset="0"/>
              </a:rPr>
            </a:br>
            <a:r>
              <a:rPr lang="en-GB" altLang="zh-HK" sz="2600" dirty="0" smtClean="0">
                <a:solidFill>
                  <a:schemeClr val="accent5">
                    <a:lumMod val="75000"/>
                  </a:schemeClr>
                </a:solidFill>
                <a:latin typeface="Trebuchet MS" panose="020B0603020202020204" pitchFamily="34" charset="0"/>
              </a:rPr>
              <a:t>I’ll come home late. </a:t>
            </a:r>
            <a:r>
              <a:rPr lang="en-GB" altLang="zh-HK" sz="2600" dirty="0">
                <a:solidFill>
                  <a:schemeClr val="accent5">
                    <a:lumMod val="75000"/>
                  </a:schemeClr>
                </a:solidFill>
                <a:latin typeface="Trebuchet MS" panose="020B0603020202020204" pitchFamily="34" charset="0"/>
              </a:rPr>
              <a:t>I have to stay behind. </a:t>
            </a:r>
            <a:r>
              <a:rPr lang="en-GB" altLang="zh-HK" sz="2600" dirty="0" smtClean="0">
                <a:solidFill>
                  <a:schemeClr val="accent5">
                    <a:lumMod val="75000"/>
                  </a:schemeClr>
                </a:solidFill>
                <a:latin typeface="Trebuchet MS" panose="020B0603020202020204" pitchFamily="34" charset="0"/>
              </a:rPr>
              <a:t>I’m </a:t>
            </a:r>
            <a:r>
              <a:rPr lang="en-GB" altLang="zh-HK" sz="2600" dirty="0">
                <a:solidFill>
                  <a:schemeClr val="accent5">
                    <a:lumMod val="75000"/>
                  </a:schemeClr>
                </a:solidFill>
                <a:latin typeface="Trebuchet MS" panose="020B0603020202020204" pitchFamily="34" charset="0"/>
              </a:rPr>
              <a:t>doing my Maths </a:t>
            </a:r>
            <a:r>
              <a:rPr lang="en-GB" altLang="zh-HK" sz="2600" dirty="0" smtClean="0">
                <a:solidFill>
                  <a:schemeClr val="accent5">
                    <a:lumMod val="75000"/>
                  </a:schemeClr>
                </a:solidFill>
                <a:latin typeface="Trebuchet MS" panose="020B0603020202020204" pitchFamily="34" charset="0"/>
              </a:rPr>
              <a:t>exercises </a:t>
            </a:r>
            <a:r>
              <a:rPr lang="en-GB" altLang="zh-HK" sz="2600" dirty="0">
                <a:solidFill>
                  <a:schemeClr val="accent5">
                    <a:lumMod val="75000"/>
                  </a:schemeClr>
                </a:solidFill>
                <a:latin typeface="Trebuchet MS" panose="020B0603020202020204" pitchFamily="34" charset="0"/>
              </a:rPr>
              <a:t>at school now. </a:t>
            </a:r>
            <a:r>
              <a:rPr lang="en-GB" altLang="zh-HK" sz="2600" dirty="0" smtClean="0">
                <a:solidFill>
                  <a:schemeClr val="accent5">
                    <a:lumMod val="75000"/>
                  </a:schemeClr>
                </a:solidFill>
                <a:latin typeface="Trebuchet MS" panose="020B0603020202020204" pitchFamily="34" charset="0"/>
              </a:rPr>
              <a:t>Then </a:t>
            </a:r>
            <a:br>
              <a:rPr lang="en-GB" altLang="zh-HK" sz="2600" dirty="0" smtClean="0">
                <a:solidFill>
                  <a:schemeClr val="accent5">
                    <a:lumMod val="75000"/>
                  </a:schemeClr>
                </a:solidFill>
                <a:latin typeface="Trebuchet MS" panose="020B0603020202020204" pitchFamily="34" charset="0"/>
              </a:rPr>
            </a:br>
            <a:r>
              <a:rPr lang="en-GB" altLang="zh-HK" sz="2600" dirty="0" smtClean="0">
                <a:solidFill>
                  <a:schemeClr val="accent5">
                    <a:lumMod val="75000"/>
                  </a:schemeClr>
                </a:solidFill>
                <a:latin typeface="Trebuchet MS" panose="020B0603020202020204" pitchFamily="34" charset="0"/>
              </a:rPr>
              <a:t>I’ll </a:t>
            </a:r>
            <a:r>
              <a:rPr lang="en-GB" altLang="zh-HK" sz="2600" dirty="0">
                <a:solidFill>
                  <a:schemeClr val="accent5">
                    <a:lumMod val="75000"/>
                  </a:schemeClr>
                </a:solidFill>
                <a:latin typeface="Trebuchet MS" panose="020B0603020202020204" pitchFamily="34" charset="0"/>
              </a:rPr>
              <a:t>practise baseball with </a:t>
            </a:r>
            <a:r>
              <a:rPr lang="en-GB" altLang="zh-HK" sz="2600" dirty="0" smtClean="0">
                <a:solidFill>
                  <a:schemeClr val="accent5">
                    <a:lumMod val="75000"/>
                  </a:schemeClr>
                </a:solidFill>
                <a:latin typeface="Trebuchet MS" panose="020B0603020202020204" pitchFamily="34" charset="0"/>
              </a:rPr>
              <a:t/>
            </a:r>
            <a:br>
              <a:rPr lang="en-GB" altLang="zh-HK" sz="2600" dirty="0" smtClean="0">
                <a:solidFill>
                  <a:schemeClr val="accent5">
                    <a:lumMod val="75000"/>
                  </a:schemeClr>
                </a:solidFill>
                <a:latin typeface="Trebuchet MS" panose="020B0603020202020204" pitchFamily="34" charset="0"/>
              </a:rPr>
            </a:br>
            <a:r>
              <a:rPr lang="en-GB" altLang="zh-HK" sz="2600" dirty="0" smtClean="0">
                <a:solidFill>
                  <a:schemeClr val="accent5">
                    <a:lumMod val="75000"/>
                  </a:schemeClr>
                </a:solidFill>
                <a:latin typeface="Trebuchet MS" panose="020B0603020202020204" pitchFamily="34" charset="0"/>
              </a:rPr>
              <a:t>my </a:t>
            </a:r>
            <a:r>
              <a:rPr lang="en-GB" altLang="zh-HK" sz="2600" dirty="0">
                <a:solidFill>
                  <a:schemeClr val="accent5">
                    <a:lumMod val="75000"/>
                  </a:schemeClr>
                </a:solidFill>
                <a:latin typeface="Trebuchet MS" panose="020B0603020202020204" pitchFamily="34" charset="0"/>
              </a:rPr>
              <a:t>friends. </a:t>
            </a:r>
            <a:r>
              <a:rPr lang="en-GB" altLang="zh-HK" sz="2600" dirty="0" smtClean="0">
                <a:solidFill>
                  <a:schemeClr val="accent5">
                    <a:lumMod val="75000"/>
                  </a:schemeClr>
                </a:solidFill>
                <a:latin typeface="Trebuchet MS" panose="020B0603020202020204" pitchFamily="34" charset="0"/>
              </a:rPr>
              <a:t>I’ll </a:t>
            </a:r>
            <a:r>
              <a:rPr lang="en-GB" altLang="zh-HK" sz="2600" dirty="0">
                <a:solidFill>
                  <a:schemeClr val="accent5">
                    <a:lumMod val="75000"/>
                  </a:schemeClr>
                </a:solidFill>
                <a:latin typeface="Trebuchet MS" panose="020B0603020202020204" pitchFamily="34" charset="0"/>
              </a:rPr>
              <a:t>come back at eight o’clock.</a:t>
            </a:r>
            <a:endParaRPr lang="zh-HK" altLang="en-US" sz="2600" dirty="0">
              <a:solidFill>
                <a:schemeClr val="accent5">
                  <a:lumMod val="75000"/>
                </a:schemeClr>
              </a:solidFill>
              <a:latin typeface="Trebuchet MS" panose="020B0603020202020204" pitchFamily="34" charset="0"/>
            </a:endParaRPr>
          </a:p>
        </p:txBody>
      </p:sp>
    </p:spTree>
    <p:extLst>
      <p:ext uri="{BB962C8B-B14F-4D97-AF65-F5344CB8AC3E}">
        <p14:creationId xmlns:p14="http://schemas.microsoft.com/office/powerpoint/2010/main" val="314694393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marL="0" marR="0" lvl="0" indent="0" algn="l" rtl="0">
              <a:spcBef>
                <a:spcPts val="0"/>
              </a:spcBef>
              <a:buClr>
                <a:schemeClr val="accent1"/>
              </a:buClr>
              <a:buSzPct val="25000"/>
              <a:buFont typeface="Trebuchet MS"/>
              <a:buNone/>
            </a:pPr>
            <a:r>
              <a:rPr lang="en" sz="3600" b="1" dirty="0" smtClean="0">
                <a:solidFill>
                  <a:schemeClr val="accent4">
                    <a:lumMod val="75000"/>
                  </a:schemeClr>
                </a:solidFill>
              </a:rPr>
              <a:t>Activity 1 – What did Noby say?</a:t>
            </a:r>
            <a:endParaRPr lang="en" sz="3600" b="1" dirty="0">
              <a:solidFill>
                <a:schemeClr val="accent4">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21</a:t>
            </a:fld>
            <a:endParaRPr lang="en" dirty="0">
              <a:latin typeface="Trebuchet MS"/>
              <a:ea typeface="Trebuchet MS"/>
              <a:cs typeface="Trebuchet MS"/>
              <a:sym typeface="Trebuchet MS"/>
            </a:endParaRPr>
          </a:p>
        </p:txBody>
      </p:sp>
      <p:pic>
        <p:nvPicPr>
          <p:cNvPr id="8" name="圖片 7"/>
          <p:cNvPicPr/>
          <p:nvPr/>
        </p:nvPicPr>
        <p:blipFill>
          <a:blip r:embed="rId3">
            <a:extLst>
              <a:ext uri="{28A0092B-C50C-407E-A947-70E740481C1C}">
                <a14:useLocalDpi xmlns:a14="http://schemas.microsoft.com/office/drawing/2010/main" val="0"/>
              </a:ext>
            </a:extLst>
          </a:blip>
          <a:stretch>
            <a:fillRect/>
          </a:stretch>
        </p:blipFill>
        <p:spPr>
          <a:xfrm>
            <a:off x="579858" y="3429000"/>
            <a:ext cx="2479974" cy="2664296"/>
          </a:xfrm>
          <a:prstGeom prst="rect">
            <a:avLst/>
          </a:prstGeom>
        </p:spPr>
      </p:pic>
      <p:sp>
        <p:nvSpPr>
          <p:cNvPr id="3" name="圓角矩形圖說文字 2"/>
          <p:cNvSpPr/>
          <p:nvPr/>
        </p:nvSpPr>
        <p:spPr>
          <a:xfrm>
            <a:off x="3203848" y="2132856"/>
            <a:ext cx="5688632" cy="2592288"/>
          </a:xfrm>
          <a:prstGeom prst="wedgeRoundRectCallout">
            <a:avLst>
              <a:gd name="adj1" fmla="val -62930"/>
              <a:gd name="adj2" fmla="val 23905"/>
              <a:gd name="adj3" fmla="val 16667"/>
            </a:avLst>
          </a:prstGeom>
          <a:solidFill>
            <a:schemeClr val="accent4">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GB" altLang="zh-HK" sz="2600" dirty="0">
                <a:solidFill>
                  <a:schemeClr val="accent5">
                    <a:lumMod val="75000"/>
                  </a:schemeClr>
                </a:solidFill>
                <a:latin typeface="Trebuchet MS" panose="020B0603020202020204" pitchFamily="34" charset="0"/>
              </a:rPr>
              <a:t>Hi, this is Noby again. I don’t have my </a:t>
            </a:r>
            <a:r>
              <a:rPr lang="en-GB" altLang="zh-HK" sz="2600" dirty="0" smtClean="0">
                <a:solidFill>
                  <a:schemeClr val="accent5">
                    <a:lumMod val="75000"/>
                  </a:schemeClr>
                </a:solidFill>
                <a:latin typeface="Trebuchet MS" panose="020B0603020202020204" pitchFamily="34" charset="0"/>
              </a:rPr>
              <a:t>wallet. </a:t>
            </a:r>
            <a:r>
              <a:rPr lang="en-GB" altLang="zh-HK" sz="2600" dirty="0">
                <a:solidFill>
                  <a:schemeClr val="accent5">
                    <a:lumMod val="75000"/>
                  </a:schemeClr>
                </a:solidFill>
                <a:latin typeface="Trebuchet MS" panose="020B0603020202020204" pitchFamily="34" charset="0"/>
              </a:rPr>
              <a:t>I </a:t>
            </a:r>
            <a:r>
              <a:rPr lang="en-GB" altLang="zh-HK" sz="2600" dirty="0" smtClean="0">
                <a:solidFill>
                  <a:schemeClr val="accent5">
                    <a:lumMod val="75000"/>
                  </a:schemeClr>
                </a:solidFill>
                <a:latin typeface="Trebuchet MS" panose="020B0603020202020204" pitchFamily="34" charset="0"/>
              </a:rPr>
              <a:t>have to come </a:t>
            </a:r>
            <a:r>
              <a:rPr lang="en-GB" altLang="zh-HK" sz="2600" dirty="0">
                <a:solidFill>
                  <a:schemeClr val="accent5">
                    <a:lumMod val="75000"/>
                  </a:schemeClr>
                </a:solidFill>
                <a:latin typeface="Trebuchet MS" panose="020B0603020202020204" pitchFamily="34" charset="0"/>
              </a:rPr>
              <a:t>home on foot. </a:t>
            </a:r>
            <a:r>
              <a:rPr lang="en-GB" altLang="zh-HK" sz="2600" dirty="0" smtClean="0">
                <a:solidFill>
                  <a:schemeClr val="accent5">
                    <a:lumMod val="75000"/>
                  </a:schemeClr>
                </a:solidFill>
                <a:latin typeface="Trebuchet MS" panose="020B0603020202020204" pitchFamily="34" charset="0"/>
              </a:rPr>
              <a:t>I’m </a:t>
            </a:r>
            <a:r>
              <a:rPr lang="en-GB" altLang="zh-HK" sz="2600" dirty="0">
                <a:solidFill>
                  <a:schemeClr val="accent5">
                    <a:lumMod val="75000"/>
                  </a:schemeClr>
                </a:solidFill>
                <a:latin typeface="Trebuchet MS" panose="020B0603020202020204" pitchFamily="34" charset="0"/>
              </a:rPr>
              <a:t>on my way now.</a:t>
            </a:r>
            <a:endParaRPr lang="zh-HK" altLang="en-US" sz="2600" dirty="0">
              <a:solidFill>
                <a:schemeClr val="accent5">
                  <a:lumMod val="75000"/>
                </a:schemeClr>
              </a:solidFill>
              <a:latin typeface="Trebuchet MS" panose="020B0603020202020204" pitchFamily="34" charset="0"/>
            </a:endParaRPr>
          </a:p>
        </p:txBody>
      </p:sp>
      <p:pic>
        <p:nvPicPr>
          <p:cNvPr id="9" name="圖片 8"/>
          <p:cNvPicPr/>
          <p:nvPr/>
        </p:nvPicPr>
        <p:blipFill>
          <a:blip r:embed="rId4">
            <a:extLst>
              <a:ext uri="{28A0092B-C50C-407E-A947-70E740481C1C}">
                <a14:useLocalDpi xmlns:a14="http://schemas.microsoft.com/office/drawing/2010/main" val="0"/>
              </a:ext>
            </a:extLst>
          </a:blip>
          <a:stretch>
            <a:fillRect/>
          </a:stretch>
        </p:blipFill>
        <p:spPr>
          <a:xfrm>
            <a:off x="323528" y="1268760"/>
            <a:ext cx="1800000" cy="1800000"/>
          </a:xfrm>
          <a:prstGeom prst="rect">
            <a:avLst/>
          </a:prstGeom>
        </p:spPr>
      </p:pic>
    </p:spTree>
    <p:extLst>
      <p:ext uri="{BB962C8B-B14F-4D97-AF65-F5344CB8AC3E}">
        <p14:creationId xmlns:p14="http://schemas.microsoft.com/office/powerpoint/2010/main" val="59179354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marL="0" marR="0" lvl="0" indent="0" algn="l" rtl="0">
              <a:spcBef>
                <a:spcPts val="0"/>
              </a:spcBef>
              <a:buClr>
                <a:schemeClr val="accent1"/>
              </a:buClr>
              <a:buSzPct val="25000"/>
              <a:buFont typeface="Trebuchet MS"/>
              <a:buNone/>
            </a:pPr>
            <a:r>
              <a:rPr lang="en" sz="3600" b="1" dirty="0" smtClean="0">
                <a:solidFill>
                  <a:schemeClr val="accent4">
                    <a:lumMod val="75000"/>
                  </a:schemeClr>
                </a:solidFill>
              </a:rPr>
              <a:t>Activity 1 – What did Noby say?</a:t>
            </a:r>
            <a:endParaRPr lang="en" sz="3600" b="1" dirty="0">
              <a:solidFill>
                <a:schemeClr val="accent4">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22</a:t>
            </a:fld>
            <a:endParaRPr lang="en" dirty="0">
              <a:latin typeface="Trebuchet MS"/>
              <a:ea typeface="Trebuchet MS"/>
              <a:cs typeface="Trebuchet MS"/>
              <a:sym typeface="Trebuchet MS"/>
            </a:endParaRPr>
          </a:p>
        </p:txBody>
      </p:sp>
      <p:sp>
        <p:nvSpPr>
          <p:cNvPr id="2" name="矩形 1"/>
          <p:cNvSpPr/>
          <p:nvPr/>
        </p:nvSpPr>
        <p:spPr>
          <a:xfrm>
            <a:off x="683568" y="3271624"/>
            <a:ext cx="6552728" cy="2677656"/>
          </a:xfrm>
          <a:prstGeom prst="rect">
            <a:avLst/>
          </a:prstGeom>
        </p:spPr>
        <p:txBody>
          <a:bodyPr wrap="square">
            <a:spAutoFit/>
          </a:bodyPr>
          <a:lstStyle/>
          <a:p>
            <a:r>
              <a:rPr lang="en-GB" altLang="zh-HK" sz="2800" dirty="0">
                <a:solidFill>
                  <a:schemeClr val="accent2">
                    <a:lumMod val="75000"/>
                  </a:schemeClr>
                </a:solidFill>
                <a:latin typeface="Trebuchet MS" panose="020B0603020202020204" pitchFamily="34" charset="0"/>
              </a:rPr>
              <a:t>Noby </a:t>
            </a:r>
            <a:r>
              <a:rPr lang="en-GB" altLang="zh-HK" sz="2800" dirty="0" smtClean="0">
                <a:solidFill>
                  <a:schemeClr val="accent2">
                    <a:lumMod val="75000"/>
                  </a:schemeClr>
                </a:solidFill>
                <a:latin typeface="Trebuchet MS" panose="020B0603020202020204" pitchFamily="34" charset="0"/>
              </a:rPr>
              <a:t>hasn’t </a:t>
            </a:r>
            <a:r>
              <a:rPr lang="en-GB" altLang="zh-HK" sz="2800" dirty="0">
                <a:solidFill>
                  <a:schemeClr val="accent2">
                    <a:lumMod val="75000"/>
                  </a:schemeClr>
                </a:solidFill>
                <a:latin typeface="Trebuchet MS" panose="020B0603020202020204" pitchFamily="34" charset="0"/>
              </a:rPr>
              <a:t>returned </a:t>
            </a:r>
            <a:r>
              <a:rPr lang="en-GB" altLang="zh-HK" sz="2800" dirty="0" smtClean="0">
                <a:solidFill>
                  <a:schemeClr val="accent2">
                    <a:lumMod val="75000"/>
                  </a:schemeClr>
                </a:solidFill>
                <a:latin typeface="Trebuchet MS" panose="020B0603020202020204" pitchFamily="34" charset="0"/>
              </a:rPr>
              <a:t>home yet. </a:t>
            </a:r>
          </a:p>
          <a:p>
            <a:endParaRPr lang="en-GB" altLang="zh-HK" sz="2800" dirty="0" smtClean="0">
              <a:solidFill>
                <a:schemeClr val="accent2">
                  <a:lumMod val="75000"/>
                </a:schemeClr>
              </a:solidFill>
              <a:latin typeface="Trebuchet MS" panose="020B0603020202020204" pitchFamily="34" charset="0"/>
            </a:endParaRPr>
          </a:p>
          <a:p>
            <a:r>
              <a:rPr lang="en-GB" altLang="zh-HK" sz="2800" dirty="0" smtClean="0">
                <a:solidFill>
                  <a:schemeClr val="accent2">
                    <a:lumMod val="75000"/>
                  </a:schemeClr>
                </a:solidFill>
                <a:latin typeface="Trebuchet MS" panose="020B0603020202020204" pitchFamily="34" charset="0"/>
              </a:rPr>
              <a:t>Doraemon </a:t>
            </a:r>
            <a:r>
              <a:rPr lang="en-GB" altLang="zh-HK" sz="2800" dirty="0">
                <a:solidFill>
                  <a:schemeClr val="accent2">
                    <a:lumMod val="75000"/>
                  </a:schemeClr>
                </a:solidFill>
                <a:latin typeface="Trebuchet MS" panose="020B0603020202020204" pitchFamily="34" charset="0"/>
              </a:rPr>
              <a:t>is reporting what Noby said to his </a:t>
            </a:r>
            <a:r>
              <a:rPr lang="en-GB" altLang="zh-HK" sz="2800" dirty="0" smtClean="0">
                <a:solidFill>
                  <a:schemeClr val="accent2">
                    <a:lumMod val="75000"/>
                  </a:schemeClr>
                </a:solidFill>
                <a:latin typeface="Trebuchet MS" panose="020B0603020202020204" pitchFamily="34" charset="0"/>
              </a:rPr>
              <a:t>mother.</a:t>
            </a:r>
          </a:p>
          <a:p>
            <a:endParaRPr lang="en-GB" altLang="zh-HK" sz="2800" dirty="0">
              <a:solidFill>
                <a:schemeClr val="accent2">
                  <a:lumMod val="75000"/>
                </a:schemeClr>
              </a:solidFill>
              <a:latin typeface="Trebuchet MS" panose="020B0603020202020204" pitchFamily="34" charset="0"/>
            </a:endParaRPr>
          </a:p>
          <a:p>
            <a:r>
              <a:rPr lang="en-GB" altLang="zh-HK" sz="2800" dirty="0" smtClean="0">
                <a:solidFill>
                  <a:schemeClr val="accent2">
                    <a:lumMod val="75000"/>
                  </a:schemeClr>
                </a:solidFill>
                <a:latin typeface="Trebuchet MS" panose="020B0603020202020204" pitchFamily="34" charset="0"/>
              </a:rPr>
              <a:t>Finish </a:t>
            </a:r>
            <a:r>
              <a:rPr lang="en-GB" altLang="zh-HK" sz="2800" dirty="0">
                <a:solidFill>
                  <a:schemeClr val="accent2">
                    <a:lumMod val="75000"/>
                  </a:schemeClr>
                </a:solidFill>
                <a:latin typeface="Trebuchet MS" panose="020B0603020202020204" pitchFamily="34" charset="0"/>
              </a:rPr>
              <a:t>the </a:t>
            </a:r>
            <a:r>
              <a:rPr lang="en-GB" altLang="zh-HK" sz="2800" dirty="0" smtClean="0">
                <a:solidFill>
                  <a:schemeClr val="accent2">
                    <a:lumMod val="75000"/>
                  </a:schemeClr>
                </a:solidFill>
                <a:latin typeface="Trebuchet MS" panose="020B0603020202020204" pitchFamily="34" charset="0"/>
              </a:rPr>
              <a:t>sentences on Worksheet 1.</a:t>
            </a:r>
            <a:endParaRPr lang="zh-HK" altLang="en-US" sz="2800" dirty="0">
              <a:solidFill>
                <a:schemeClr val="accent2">
                  <a:lumMod val="75000"/>
                </a:schemeClr>
              </a:solidFill>
              <a:latin typeface="Trebuchet MS" panose="020B0603020202020204" pitchFamily="34" charset="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28" y="1268760"/>
            <a:ext cx="1800000" cy="1800000"/>
          </a:xfrm>
          <a:prstGeom prst="rect">
            <a:avLst/>
          </a:prstGeom>
        </p:spPr>
      </p:pic>
    </p:spTree>
    <p:extLst>
      <p:ext uri="{BB962C8B-B14F-4D97-AF65-F5344CB8AC3E}">
        <p14:creationId xmlns:p14="http://schemas.microsoft.com/office/powerpoint/2010/main" val="59179354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marL="0" marR="0" lvl="0" indent="0" algn="l" rtl="0">
              <a:spcBef>
                <a:spcPts val="0"/>
              </a:spcBef>
              <a:buClr>
                <a:schemeClr val="accent1"/>
              </a:buClr>
              <a:buSzPct val="25000"/>
              <a:buFont typeface="Trebuchet MS"/>
              <a:buNone/>
            </a:pPr>
            <a:r>
              <a:rPr lang="en" sz="3600" b="1" dirty="0" smtClean="0">
                <a:solidFill>
                  <a:schemeClr val="accent4">
                    <a:lumMod val="75000"/>
                  </a:schemeClr>
                </a:solidFill>
              </a:rPr>
              <a:t>Activity 1 – What did Noby say?</a:t>
            </a:r>
            <a:endParaRPr lang="en" sz="3600" b="1" dirty="0">
              <a:solidFill>
                <a:schemeClr val="accent4">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23</a:t>
            </a:fld>
            <a:endParaRPr lang="en" dirty="0">
              <a:latin typeface="Trebuchet MS"/>
              <a:ea typeface="Trebuchet MS"/>
              <a:cs typeface="Trebuchet MS"/>
              <a:sym typeface="Trebuchet MS"/>
            </a:endParaRPr>
          </a:p>
        </p:txBody>
      </p:sp>
      <p:sp>
        <p:nvSpPr>
          <p:cNvPr id="3" name="圓角矩形圖說文字 2"/>
          <p:cNvSpPr/>
          <p:nvPr/>
        </p:nvSpPr>
        <p:spPr>
          <a:xfrm>
            <a:off x="2771800" y="1268760"/>
            <a:ext cx="6120680" cy="4784266"/>
          </a:xfrm>
          <a:prstGeom prst="wedgeRoundRectCallout">
            <a:avLst>
              <a:gd name="adj1" fmla="val -55863"/>
              <a:gd name="adj2" fmla="val 16502"/>
              <a:gd name="adj3" fmla="val 16667"/>
            </a:avLst>
          </a:prstGeom>
          <a:solidFill>
            <a:schemeClr val="accent4">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GB" altLang="zh-HK" sz="2600" dirty="0">
                <a:solidFill>
                  <a:schemeClr val="accent5">
                    <a:lumMod val="75000"/>
                  </a:schemeClr>
                </a:solidFill>
                <a:latin typeface="Trebuchet MS" panose="020B0603020202020204" pitchFamily="34" charset="0"/>
              </a:rPr>
              <a:t>Noby called at five o’clock. He said that he would </a:t>
            </a:r>
            <a:r>
              <a:rPr lang="en-GB" altLang="zh-HK" sz="2600" dirty="0" smtClean="0">
                <a:solidFill>
                  <a:schemeClr val="accent5">
                    <a:lumMod val="75000"/>
                  </a:schemeClr>
                </a:solidFill>
                <a:latin typeface="Trebuchet MS" panose="020B0603020202020204" pitchFamily="34" charset="0"/>
              </a:rPr>
              <a:t>come home late. </a:t>
            </a:r>
            <a:r>
              <a:rPr lang="en-GB" altLang="zh-HK" sz="2600" dirty="0">
                <a:solidFill>
                  <a:schemeClr val="accent5">
                    <a:lumMod val="75000"/>
                  </a:schemeClr>
                </a:solidFill>
                <a:latin typeface="Trebuchet MS" panose="020B0603020202020204" pitchFamily="34" charset="0"/>
              </a:rPr>
              <a:t>He added that (1) </a:t>
            </a:r>
            <a:r>
              <a:rPr lang="en-GB" altLang="zh-HK" sz="2600" u="sng" dirty="0" smtClean="0">
                <a:solidFill>
                  <a:srgbClr val="00B050"/>
                </a:solidFill>
                <a:latin typeface="Trebuchet MS" panose="020B0603020202020204" pitchFamily="34" charset="0"/>
              </a:rPr>
              <a:t>he had to stay behind</a:t>
            </a:r>
            <a:r>
              <a:rPr lang="en-GB" altLang="zh-HK" sz="2600" dirty="0" smtClean="0">
                <a:solidFill>
                  <a:schemeClr val="accent5">
                    <a:lumMod val="75000"/>
                  </a:schemeClr>
                </a:solidFill>
                <a:latin typeface="Trebuchet MS" panose="020B0603020202020204" pitchFamily="34" charset="0"/>
              </a:rPr>
              <a:t>. He </a:t>
            </a:r>
            <a:r>
              <a:rPr lang="en-GB" altLang="zh-HK" sz="2600" dirty="0">
                <a:solidFill>
                  <a:schemeClr val="accent5">
                    <a:lumMod val="75000"/>
                  </a:schemeClr>
                </a:solidFill>
                <a:latin typeface="Trebuchet MS" panose="020B0603020202020204" pitchFamily="34" charset="0"/>
              </a:rPr>
              <a:t>told me that (2) </a:t>
            </a:r>
            <a:r>
              <a:rPr lang="en-GB" altLang="zh-HK" sz="2600" u="sng" dirty="0" smtClean="0">
                <a:solidFill>
                  <a:srgbClr val="00B050"/>
                </a:solidFill>
                <a:latin typeface="Trebuchet MS" panose="020B0603020202020204" pitchFamily="34" charset="0"/>
              </a:rPr>
              <a:t>he was doing his Maths exercises at school then</a:t>
            </a:r>
            <a:r>
              <a:rPr lang="en-GB" altLang="zh-HK" sz="2600" dirty="0" smtClean="0">
                <a:solidFill>
                  <a:schemeClr val="accent5">
                    <a:lumMod val="75000"/>
                  </a:schemeClr>
                </a:solidFill>
                <a:latin typeface="Trebuchet MS" panose="020B0603020202020204" pitchFamily="34" charset="0"/>
              </a:rPr>
              <a:t>. </a:t>
            </a:r>
            <a:r>
              <a:rPr lang="en-GB" altLang="zh-HK" sz="2600" dirty="0">
                <a:solidFill>
                  <a:schemeClr val="accent5">
                    <a:lumMod val="75000"/>
                  </a:schemeClr>
                </a:solidFill>
                <a:latin typeface="Trebuchet MS" panose="020B0603020202020204" pitchFamily="34" charset="0"/>
              </a:rPr>
              <a:t>He (3) </a:t>
            </a:r>
            <a:r>
              <a:rPr lang="en-GB" altLang="zh-HK" sz="2600" u="sng" dirty="0" smtClean="0">
                <a:solidFill>
                  <a:srgbClr val="00B050"/>
                </a:solidFill>
                <a:latin typeface="Trebuchet MS" panose="020B0603020202020204" pitchFamily="34" charset="0"/>
              </a:rPr>
              <a:t>said that he would practise baseball with his friends</a:t>
            </a:r>
            <a:r>
              <a:rPr lang="en-GB" altLang="zh-HK" sz="2600" dirty="0" smtClean="0">
                <a:solidFill>
                  <a:schemeClr val="accent5">
                    <a:lumMod val="75000"/>
                  </a:schemeClr>
                </a:solidFill>
                <a:latin typeface="Trebuchet MS" panose="020B0603020202020204" pitchFamily="34" charset="0"/>
              </a:rPr>
              <a:t>. </a:t>
            </a:r>
            <a:r>
              <a:rPr lang="en-GB" altLang="zh-HK" sz="2600" dirty="0">
                <a:solidFill>
                  <a:schemeClr val="accent5">
                    <a:lumMod val="75000"/>
                  </a:schemeClr>
                </a:solidFill>
                <a:latin typeface="Trebuchet MS" panose="020B0603020202020204" pitchFamily="34" charset="0"/>
              </a:rPr>
              <a:t>He also said that he would come back by eight.</a:t>
            </a:r>
            <a:endParaRPr lang="zh-HK" altLang="en-US" sz="2600" dirty="0">
              <a:solidFill>
                <a:schemeClr val="accent5">
                  <a:lumMod val="75000"/>
                </a:schemeClr>
              </a:solidFill>
              <a:latin typeface="Trebuchet MS" panose="020B0603020202020204" pitchFamily="34" charset="0"/>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28" y="1268760"/>
            <a:ext cx="1800000" cy="1800000"/>
          </a:xfrm>
          <a:prstGeom prst="rect">
            <a:avLst/>
          </a:prstGeom>
        </p:spPr>
      </p:pic>
      <p:pic>
        <p:nvPicPr>
          <p:cNvPr id="10" name="圖片 9"/>
          <p:cNvPicPr/>
          <p:nvPr/>
        </p:nvPicPr>
        <p:blipFill>
          <a:blip r:embed="rId4">
            <a:extLst>
              <a:ext uri="{28A0092B-C50C-407E-A947-70E740481C1C}">
                <a14:useLocalDpi xmlns:a14="http://schemas.microsoft.com/office/drawing/2010/main" val="0"/>
              </a:ext>
            </a:extLst>
          </a:blip>
          <a:stretch>
            <a:fillRect/>
          </a:stretch>
        </p:blipFill>
        <p:spPr>
          <a:xfrm>
            <a:off x="467544" y="3573016"/>
            <a:ext cx="1817570" cy="2480010"/>
          </a:xfrm>
          <a:prstGeom prst="rect">
            <a:avLst/>
          </a:prstGeom>
        </p:spPr>
      </p:pic>
    </p:spTree>
    <p:extLst>
      <p:ext uri="{BB962C8B-B14F-4D97-AF65-F5344CB8AC3E}">
        <p14:creationId xmlns:p14="http://schemas.microsoft.com/office/powerpoint/2010/main" val="299222963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marL="0" marR="0" lvl="0" indent="0" algn="l" rtl="0">
              <a:spcBef>
                <a:spcPts val="0"/>
              </a:spcBef>
              <a:buClr>
                <a:schemeClr val="accent1"/>
              </a:buClr>
              <a:buSzPct val="25000"/>
              <a:buFont typeface="Trebuchet MS"/>
              <a:buNone/>
            </a:pPr>
            <a:r>
              <a:rPr lang="en" sz="3600" b="1" dirty="0" smtClean="0">
                <a:solidFill>
                  <a:schemeClr val="accent4">
                    <a:lumMod val="75000"/>
                  </a:schemeClr>
                </a:solidFill>
              </a:rPr>
              <a:t>Activity 1 – What did Noby say?</a:t>
            </a:r>
            <a:endParaRPr lang="en" sz="3600" b="1" dirty="0">
              <a:solidFill>
                <a:schemeClr val="accent4">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24</a:t>
            </a:fld>
            <a:endParaRPr lang="en" dirty="0">
              <a:latin typeface="Trebuchet MS"/>
              <a:ea typeface="Trebuchet MS"/>
              <a:cs typeface="Trebuchet MS"/>
              <a:sym typeface="Trebuchet MS"/>
            </a:endParaRPr>
          </a:p>
        </p:txBody>
      </p:sp>
      <p:sp>
        <p:nvSpPr>
          <p:cNvPr id="3" name="圓角矩形圖說文字 2"/>
          <p:cNvSpPr/>
          <p:nvPr/>
        </p:nvSpPr>
        <p:spPr>
          <a:xfrm>
            <a:off x="2745022" y="2348880"/>
            <a:ext cx="6219466" cy="2952328"/>
          </a:xfrm>
          <a:prstGeom prst="wedgeRoundRectCallout">
            <a:avLst>
              <a:gd name="adj1" fmla="val -55863"/>
              <a:gd name="adj2" fmla="val 16502"/>
              <a:gd name="adj3" fmla="val 16667"/>
            </a:avLst>
          </a:prstGeom>
          <a:solidFill>
            <a:schemeClr val="accent4">
              <a:lumMod val="20000"/>
              <a:lumOff val="8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GB" altLang="zh-HK" sz="2600" dirty="0">
                <a:solidFill>
                  <a:schemeClr val="accent5">
                    <a:lumMod val="75000"/>
                  </a:schemeClr>
                </a:solidFill>
                <a:latin typeface="Trebuchet MS" panose="020B0603020202020204" pitchFamily="34" charset="0"/>
              </a:rPr>
              <a:t>He called at seven again. He said </a:t>
            </a:r>
            <a:r>
              <a:rPr lang="en-GB" altLang="zh-HK" sz="2600" dirty="0" smtClean="0">
                <a:solidFill>
                  <a:schemeClr val="accent5">
                    <a:lumMod val="75000"/>
                  </a:schemeClr>
                </a:solidFill>
                <a:latin typeface="Trebuchet MS" panose="020B0603020202020204" pitchFamily="34" charset="0"/>
              </a:rPr>
              <a:t/>
            </a:r>
            <a:br>
              <a:rPr lang="en-GB" altLang="zh-HK" sz="2600" dirty="0" smtClean="0">
                <a:solidFill>
                  <a:schemeClr val="accent5">
                    <a:lumMod val="75000"/>
                  </a:schemeClr>
                </a:solidFill>
                <a:latin typeface="Trebuchet MS" panose="020B0603020202020204" pitchFamily="34" charset="0"/>
              </a:rPr>
            </a:br>
            <a:r>
              <a:rPr lang="en-GB" altLang="zh-HK" sz="2600" dirty="0" smtClean="0">
                <a:solidFill>
                  <a:schemeClr val="accent5">
                    <a:lumMod val="75000"/>
                  </a:schemeClr>
                </a:solidFill>
                <a:latin typeface="Trebuchet MS" panose="020B0603020202020204" pitchFamily="34" charset="0"/>
              </a:rPr>
              <a:t>(</a:t>
            </a:r>
            <a:r>
              <a:rPr lang="en-GB" altLang="zh-HK" sz="2600" dirty="0">
                <a:solidFill>
                  <a:schemeClr val="accent5">
                    <a:lumMod val="75000"/>
                  </a:schemeClr>
                </a:solidFill>
                <a:latin typeface="Trebuchet MS" panose="020B0603020202020204" pitchFamily="34" charset="0"/>
              </a:rPr>
              <a:t>4) </a:t>
            </a:r>
            <a:r>
              <a:rPr lang="en-GB" altLang="zh-HK" sz="2600" u="sng" dirty="0" smtClean="0">
                <a:solidFill>
                  <a:srgbClr val="00B050"/>
                </a:solidFill>
                <a:latin typeface="Trebuchet MS" panose="020B0603020202020204" pitchFamily="34" charset="0"/>
              </a:rPr>
              <a:t>he didn’t have his wallet</a:t>
            </a:r>
            <a:r>
              <a:rPr lang="en-GB" altLang="zh-HK" sz="2600" dirty="0" smtClean="0">
                <a:solidFill>
                  <a:schemeClr val="accent5">
                    <a:lumMod val="75000"/>
                  </a:schemeClr>
                </a:solidFill>
                <a:latin typeface="Trebuchet MS" panose="020B0603020202020204" pitchFamily="34" charset="0"/>
              </a:rPr>
              <a:t>. </a:t>
            </a:r>
            <a:r>
              <a:rPr lang="en-GB" altLang="zh-HK" sz="2600" dirty="0">
                <a:solidFill>
                  <a:schemeClr val="accent5">
                    <a:lumMod val="75000"/>
                  </a:schemeClr>
                </a:solidFill>
                <a:latin typeface="Trebuchet MS" panose="020B0603020202020204" pitchFamily="34" charset="0"/>
              </a:rPr>
              <a:t>He </a:t>
            </a:r>
            <a:r>
              <a:rPr lang="en-GB" altLang="zh-HK" sz="2600" dirty="0" smtClean="0">
                <a:solidFill>
                  <a:schemeClr val="accent5">
                    <a:lumMod val="75000"/>
                  </a:schemeClr>
                </a:solidFill>
                <a:latin typeface="Trebuchet MS" panose="020B0603020202020204" pitchFamily="34" charset="0"/>
              </a:rPr>
              <a:t/>
            </a:r>
            <a:br>
              <a:rPr lang="en-GB" altLang="zh-HK" sz="2600" dirty="0" smtClean="0">
                <a:solidFill>
                  <a:schemeClr val="accent5">
                    <a:lumMod val="75000"/>
                  </a:schemeClr>
                </a:solidFill>
                <a:latin typeface="Trebuchet MS" panose="020B0603020202020204" pitchFamily="34" charset="0"/>
              </a:rPr>
            </a:br>
            <a:r>
              <a:rPr lang="en-GB" altLang="zh-HK" sz="2600" dirty="0" smtClean="0">
                <a:solidFill>
                  <a:schemeClr val="accent5">
                    <a:lumMod val="75000"/>
                  </a:schemeClr>
                </a:solidFill>
                <a:latin typeface="Trebuchet MS" panose="020B0603020202020204" pitchFamily="34" charset="0"/>
              </a:rPr>
              <a:t>(</a:t>
            </a:r>
            <a:r>
              <a:rPr lang="en-GB" altLang="zh-HK" sz="2600" dirty="0">
                <a:solidFill>
                  <a:schemeClr val="accent5">
                    <a:lumMod val="75000"/>
                  </a:schemeClr>
                </a:solidFill>
                <a:latin typeface="Trebuchet MS" panose="020B0603020202020204" pitchFamily="34" charset="0"/>
              </a:rPr>
              <a:t>5) </a:t>
            </a:r>
            <a:r>
              <a:rPr lang="en-GB" altLang="zh-HK" sz="2600" u="sng" dirty="0" smtClean="0">
                <a:solidFill>
                  <a:srgbClr val="00B050"/>
                </a:solidFill>
                <a:latin typeface="Trebuchet MS" panose="020B0603020202020204" pitchFamily="34" charset="0"/>
              </a:rPr>
              <a:t>added that he had to come home on foot</a:t>
            </a:r>
            <a:r>
              <a:rPr lang="en-GB" altLang="zh-HK" sz="2600" dirty="0" smtClean="0">
                <a:solidFill>
                  <a:schemeClr val="accent5">
                    <a:lumMod val="75000"/>
                  </a:schemeClr>
                </a:solidFill>
                <a:latin typeface="Trebuchet MS" panose="020B0603020202020204" pitchFamily="34" charset="0"/>
              </a:rPr>
              <a:t>. </a:t>
            </a:r>
            <a:r>
              <a:rPr lang="en-GB" altLang="zh-HK" sz="2600" dirty="0">
                <a:solidFill>
                  <a:schemeClr val="accent5">
                    <a:lumMod val="75000"/>
                  </a:schemeClr>
                </a:solidFill>
                <a:latin typeface="Trebuchet MS" panose="020B0603020202020204" pitchFamily="34" charset="0"/>
              </a:rPr>
              <a:t>He (6) </a:t>
            </a:r>
            <a:r>
              <a:rPr lang="en-GB" altLang="zh-HK" sz="2600" u="sng" dirty="0" smtClean="0">
                <a:solidFill>
                  <a:srgbClr val="00B050"/>
                </a:solidFill>
                <a:latin typeface="Trebuchet MS" panose="020B0603020202020204" pitchFamily="34" charset="0"/>
              </a:rPr>
              <a:t>said that he was on his way then</a:t>
            </a:r>
            <a:r>
              <a:rPr lang="en-GB" altLang="zh-HK" sz="2600" dirty="0" smtClean="0">
                <a:solidFill>
                  <a:schemeClr val="accent5">
                    <a:lumMod val="75000"/>
                  </a:schemeClr>
                </a:solidFill>
                <a:latin typeface="Trebuchet MS" panose="020B0603020202020204" pitchFamily="34" charset="0"/>
              </a:rPr>
              <a:t>.</a:t>
            </a:r>
            <a:endParaRPr lang="zh-HK" altLang="en-US" sz="2600" dirty="0">
              <a:solidFill>
                <a:schemeClr val="accent5">
                  <a:lumMod val="75000"/>
                </a:schemeClr>
              </a:solidFill>
              <a:latin typeface="Trebuchet MS" panose="020B0603020202020204" pitchFamily="34" charset="0"/>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28" y="1268760"/>
            <a:ext cx="1800000" cy="1800000"/>
          </a:xfrm>
          <a:prstGeom prst="rect">
            <a:avLst/>
          </a:prstGeom>
        </p:spPr>
      </p:pic>
      <p:pic>
        <p:nvPicPr>
          <p:cNvPr id="10" name="圖片 9"/>
          <p:cNvPicPr/>
          <p:nvPr/>
        </p:nvPicPr>
        <p:blipFill>
          <a:blip r:embed="rId4">
            <a:extLst>
              <a:ext uri="{28A0092B-C50C-407E-A947-70E740481C1C}">
                <a14:useLocalDpi xmlns:a14="http://schemas.microsoft.com/office/drawing/2010/main" val="0"/>
              </a:ext>
            </a:extLst>
          </a:blip>
          <a:stretch>
            <a:fillRect/>
          </a:stretch>
        </p:blipFill>
        <p:spPr>
          <a:xfrm>
            <a:off x="467544" y="3573016"/>
            <a:ext cx="1817570" cy="2480010"/>
          </a:xfrm>
          <a:prstGeom prst="rect">
            <a:avLst/>
          </a:prstGeom>
        </p:spPr>
      </p:pic>
    </p:spTree>
    <p:extLst>
      <p:ext uri="{BB962C8B-B14F-4D97-AF65-F5344CB8AC3E}">
        <p14:creationId xmlns:p14="http://schemas.microsoft.com/office/powerpoint/2010/main" val="24418318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marL="0" marR="0" lvl="0" indent="0" algn="l" rtl="0">
              <a:spcBef>
                <a:spcPts val="0"/>
              </a:spcBef>
              <a:buClr>
                <a:schemeClr val="accent1"/>
              </a:buClr>
              <a:buSzPct val="25000"/>
              <a:buFont typeface="Trebuchet MS"/>
              <a:buNone/>
            </a:pPr>
            <a:r>
              <a:rPr lang="en" sz="3600" b="1" dirty="0" smtClean="0">
                <a:solidFill>
                  <a:schemeClr val="accent4">
                    <a:lumMod val="75000"/>
                  </a:schemeClr>
                </a:solidFill>
              </a:rPr>
              <a:t>Activity 1 – What did Noby say?</a:t>
            </a:r>
            <a:endParaRPr lang="en" sz="3600" b="1" dirty="0">
              <a:solidFill>
                <a:schemeClr val="accent4">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25</a:t>
            </a:fld>
            <a:endParaRPr lang="en" dirty="0">
              <a:latin typeface="Trebuchet MS"/>
              <a:ea typeface="Trebuchet MS"/>
              <a:cs typeface="Trebuchet MS"/>
              <a:sym typeface="Trebuchet MS"/>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28" y="1268760"/>
            <a:ext cx="1800000" cy="1800000"/>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9" y="2060848"/>
            <a:ext cx="4680520" cy="3513630"/>
          </a:xfrm>
          <a:prstGeom prst="rect">
            <a:avLst/>
          </a:prstGeom>
        </p:spPr>
      </p:pic>
      <p:sp>
        <p:nvSpPr>
          <p:cNvPr id="5" name="圓角矩形 4"/>
          <p:cNvSpPr/>
          <p:nvPr/>
        </p:nvSpPr>
        <p:spPr>
          <a:xfrm>
            <a:off x="1835696" y="5085184"/>
            <a:ext cx="5184576" cy="792088"/>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800" dirty="0" smtClean="0">
                <a:solidFill>
                  <a:schemeClr val="accent3">
                    <a:lumMod val="75000"/>
                  </a:schemeClr>
                </a:solidFill>
                <a:latin typeface="Trebuchet MS" panose="020B0603020202020204" pitchFamily="34" charset="0"/>
              </a:rPr>
              <a:t>Noby was back finally…</a:t>
            </a:r>
            <a:endParaRPr lang="zh-HK" altLang="en-US" sz="2800" dirty="0">
              <a:solidFill>
                <a:schemeClr val="accent3">
                  <a:lumMod val="75000"/>
                </a:schemeClr>
              </a:solidFill>
              <a:latin typeface="Trebuchet MS" panose="020B0603020202020204" pitchFamily="34" charset="0"/>
            </a:endParaRPr>
          </a:p>
        </p:txBody>
      </p:sp>
    </p:spTree>
    <p:extLst>
      <p:ext uri="{BB962C8B-B14F-4D97-AF65-F5344CB8AC3E}">
        <p14:creationId xmlns:p14="http://schemas.microsoft.com/office/powerpoint/2010/main" val="71082725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508001" y="404664"/>
            <a:ext cx="6447599" cy="864096"/>
          </a:xfrm>
          <a:prstGeom prst="rect">
            <a:avLst/>
          </a:prstGeom>
          <a:noFill/>
          <a:ln>
            <a:noFill/>
          </a:ln>
        </p:spPr>
        <p:txBody>
          <a:bodyPr lIns="68575" tIns="34275" rIns="68575" bIns="34275" anchor="t" anchorCtr="0">
            <a:noAutofit/>
          </a:bodyPr>
          <a:lstStyle/>
          <a:p>
            <a:pPr marL="0" marR="0" lvl="0" indent="0" algn="l" rtl="0">
              <a:spcBef>
                <a:spcPts val="0"/>
              </a:spcBef>
              <a:buClr>
                <a:schemeClr val="accent1"/>
              </a:buClr>
              <a:buSzPct val="25000"/>
              <a:buFont typeface="Trebuchet MS"/>
              <a:buNone/>
            </a:pPr>
            <a:r>
              <a:rPr lang="en" sz="3600" b="1" dirty="0" smtClean="0">
                <a:solidFill>
                  <a:schemeClr val="accent4">
                    <a:lumMod val="75000"/>
                  </a:schemeClr>
                </a:solidFill>
              </a:rPr>
              <a:t>Homework</a:t>
            </a:r>
            <a:endParaRPr lang="en" sz="3600" b="1" dirty="0">
              <a:solidFill>
                <a:schemeClr val="accent4">
                  <a:lumMod val="75000"/>
                </a:schemeClr>
              </a:solidFill>
            </a:endParaRPr>
          </a:p>
        </p:txBody>
      </p:sp>
      <p:sp>
        <p:nvSpPr>
          <p:cNvPr id="200" name="Shape 200"/>
          <p:cNvSpPr txBox="1">
            <a:spLocks noGrp="1"/>
          </p:cNvSpPr>
          <p:nvPr>
            <p:ph type="body" idx="1"/>
          </p:nvPr>
        </p:nvSpPr>
        <p:spPr>
          <a:xfrm>
            <a:off x="508000" y="1440035"/>
            <a:ext cx="6656288" cy="5229326"/>
          </a:xfrm>
          <a:prstGeom prst="rect">
            <a:avLst/>
          </a:prstGeom>
          <a:noFill/>
          <a:ln>
            <a:noFill/>
          </a:ln>
        </p:spPr>
        <p:txBody>
          <a:bodyPr lIns="68575" tIns="34275" rIns="68575" bIns="34275" anchor="t" anchorCtr="0">
            <a:noAutofit/>
          </a:bodyPr>
          <a:lstStyle/>
          <a:p>
            <a:pPr marL="558800" lvl="0" indent="-457200" algn="just">
              <a:spcBef>
                <a:spcPts val="0"/>
              </a:spcBef>
              <a:buSzPct val="65000"/>
              <a:buFont typeface="Wingdings" panose="05000000000000000000" pitchFamily="2" charset="2"/>
              <a:buChar char="l"/>
            </a:pPr>
            <a:r>
              <a:rPr lang="en-GB" sz="2700" dirty="0">
                <a:solidFill>
                  <a:schemeClr val="accent2">
                    <a:lumMod val="75000"/>
                  </a:schemeClr>
                </a:solidFill>
              </a:rPr>
              <a:t>The family had a big meal tonight. This was the first time Mum </a:t>
            </a:r>
            <a:r>
              <a:rPr lang="en-GB" sz="2700" dirty="0" smtClean="0">
                <a:solidFill>
                  <a:schemeClr val="accent2">
                    <a:lumMod val="75000"/>
                  </a:schemeClr>
                </a:solidFill>
              </a:rPr>
              <a:t>had cooked </a:t>
            </a:r>
            <a:r>
              <a:rPr lang="en-GB" sz="2700" dirty="0">
                <a:solidFill>
                  <a:schemeClr val="accent2">
                    <a:lumMod val="75000"/>
                  </a:schemeClr>
                </a:solidFill>
              </a:rPr>
              <a:t>so well and made the family happy. They talked about the </a:t>
            </a:r>
            <a:r>
              <a:rPr lang="en-GB" sz="2700" dirty="0" smtClean="0">
                <a:solidFill>
                  <a:schemeClr val="accent2">
                    <a:lumMod val="75000"/>
                  </a:schemeClr>
                </a:solidFill>
              </a:rPr>
              <a:t>dinner.</a:t>
            </a:r>
          </a:p>
          <a:p>
            <a:pPr marL="558800" lvl="0" indent="-457200" algn="just">
              <a:spcBef>
                <a:spcPts val="0"/>
              </a:spcBef>
              <a:buSzPct val="65000"/>
              <a:buFont typeface="Wingdings" panose="05000000000000000000" pitchFamily="2" charset="2"/>
              <a:buChar char="l"/>
            </a:pPr>
            <a:endParaRPr lang="en-GB" sz="2700" dirty="0">
              <a:solidFill>
                <a:schemeClr val="accent2">
                  <a:lumMod val="75000"/>
                </a:schemeClr>
              </a:solidFill>
            </a:endParaRPr>
          </a:p>
          <a:p>
            <a:pPr marL="558800" lvl="0" indent="-457200" algn="just">
              <a:spcBef>
                <a:spcPts val="0"/>
              </a:spcBef>
              <a:buSzPct val="65000"/>
              <a:buFont typeface="Wingdings" panose="05000000000000000000" pitchFamily="2" charset="2"/>
              <a:buChar char="l"/>
            </a:pPr>
            <a:r>
              <a:rPr lang="en-GB" sz="2700" dirty="0" smtClean="0">
                <a:solidFill>
                  <a:schemeClr val="accent2">
                    <a:lumMod val="75000"/>
                  </a:schemeClr>
                </a:solidFill>
              </a:rPr>
              <a:t>Later</a:t>
            </a:r>
            <a:r>
              <a:rPr lang="en-GB" sz="2700" dirty="0">
                <a:solidFill>
                  <a:schemeClr val="accent2">
                    <a:lumMod val="75000"/>
                  </a:schemeClr>
                </a:solidFill>
              </a:rPr>
              <a:t>, the two teenagers talked with their cousin on </a:t>
            </a:r>
            <a:r>
              <a:rPr lang="en-GB" sz="2700" dirty="0" smtClean="0">
                <a:solidFill>
                  <a:schemeClr val="accent2">
                    <a:lumMod val="75000"/>
                  </a:schemeClr>
                </a:solidFill>
              </a:rPr>
              <a:t>the phone </a:t>
            </a:r>
            <a:r>
              <a:rPr lang="en-GB" sz="2700" dirty="0">
                <a:solidFill>
                  <a:schemeClr val="accent2">
                    <a:lumMod val="75000"/>
                  </a:schemeClr>
                </a:solidFill>
              </a:rPr>
              <a:t>about the </a:t>
            </a:r>
            <a:r>
              <a:rPr lang="en-GB" sz="2700" dirty="0" smtClean="0">
                <a:solidFill>
                  <a:schemeClr val="accent2">
                    <a:lumMod val="75000"/>
                  </a:schemeClr>
                </a:solidFill>
              </a:rPr>
              <a:t>dinner.</a:t>
            </a:r>
          </a:p>
          <a:p>
            <a:pPr marL="558800" lvl="0" indent="-457200" algn="just">
              <a:spcBef>
                <a:spcPts val="0"/>
              </a:spcBef>
              <a:buSzPct val="65000"/>
              <a:buFont typeface="Wingdings" panose="05000000000000000000" pitchFamily="2" charset="2"/>
              <a:buChar char="l"/>
            </a:pPr>
            <a:endParaRPr lang="en-GB" sz="2700" dirty="0">
              <a:solidFill>
                <a:schemeClr val="accent2">
                  <a:lumMod val="75000"/>
                </a:schemeClr>
              </a:solidFill>
            </a:endParaRPr>
          </a:p>
          <a:p>
            <a:pPr marL="558800" lvl="0" indent="-457200" algn="just">
              <a:spcBef>
                <a:spcPts val="0"/>
              </a:spcBef>
              <a:buSzPct val="65000"/>
              <a:buFont typeface="Wingdings" panose="05000000000000000000" pitchFamily="2" charset="2"/>
              <a:buChar char="l"/>
            </a:pPr>
            <a:r>
              <a:rPr lang="en-GB" sz="2700" dirty="0" smtClean="0">
                <a:solidFill>
                  <a:schemeClr val="accent2">
                    <a:lumMod val="75000"/>
                  </a:schemeClr>
                </a:solidFill>
              </a:rPr>
              <a:t>Rewrite </a:t>
            </a:r>
            <a:r>
              <a:rPr lang="en-GB" sz="2700" dirty="0">
                <a:solidFill>
                  <a:schemeClr val="accent2">
                    <a:lumMod val="75000"/>
                  </a:schemeClr>
                </a:solidFill>
              </a:rPr>
              <a:t>the sentences using the reported speech.</a:t>
            </a: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26</a:t>
            </a:fld>
            <a:endParaRPr lang="en" dirty="0">
              <a:latin typeface="Trebuchet MS"/>
              <a:ea typeface="Trebuchet MS"/>
              <a:cs typeface="Trebuchet MS"/>
              <a:sym typeface="Trebuchet MS"/>
            </a:endParaRPr>
          </a:p>
        </p:txBody>
      </p:sp>
    </p:spTree>
    <p:extLst>
      <p:ext uri="{BB962C8B-B14F-4D97-AF65-F5344CB8AC3E}">
        <p14:creationId xmlns:p14="http://schemas.microsoft.com/office/powerpoint/2010/main" val="152699434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 calcmode="lin" valueType="num">
                                      <p:cBhvr additive="base">
                                        <p:cTn id="7" dur="500" fill="hold"/>
                                        <p:tgtEl>
                                          <p:spTgt spid="2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0">
                                            <p:txEl>
                                              <p:pRg st="2" end="2"/>
                                            </p:txEl>
                                          </p:spTgt>
                                        </p:tgtEl>
                                        <p:attrNameLst>
                                          <p:attrName>style.visibility</p:attrName>
                                        </p:attrNameLst>
                                      </p:cBhvr>
                                      <p:to>
                                        <p:strVal val="visible"/>
                                      </p:to>
                                    </p:set>
                                    <p:anim calcmode="lin" valueType="num">
                                      <p:cBhvr additive="base">
                                        <p:cTn id="13" dur="500" fill="hold"/>
                                        <p:tgtEl>
                                          <p:spTgt spid="20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0">
                                            <p:txEl>
                                              <p:pRg st="4" end="4"/>
                                            </p:txEl>
                                          </p:spTgt>
                                        </p:tgtEl>
                                        <p:attrNameLst>
                                          <p:attrName>style.visibility</p:attrName>
                                        </p:attrNameLst>
                                      </p:cBhvr>
                                      <p:to>
                                        <p:strVal val="visible"/>
                                      </p:to>
                                    </p:set>
                                    <p:anim calcmode="lin" valueType="num">
                                      <p:cBhvr additive="base">
                                        <p:cTn id="19" dur="500" fill="hold"/>
                                        <p:tgtEl>
                                          <p:spTgt spid="20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508001" y="404664"/>
            <a:ext cx="6447599" cy="864096"/>
          </a:xfrm>
          <a:prstGeom prst="rect">
            <a:avLst/>
          </a:prstGeom>
          <a:noFill/>
          <a:ln>
            <a:noFill/>
          </a:ln>
        </p:spPr>
        <p:txBody>
          <a:bodyPr lIns="68575" tIns="34275" rIns="68575" bIns="34275" anchor="t" anchorCtr="0">
            <a:noAutofit/>
          </a:bodyPr>
          <a:lstStyle/>
          <a:p>
            <a:pPr marL="0" marR="0" lvl="0" indent="0" algn="l" rtl="0">
              <a:spcBef>
                <a:spcPts val="0"/>
              </a:spcBef>
              <a:buClr>
                <a:schemeClr val="accent1"/>
              </a:buClr>
              <a:buSzPct val="25000"/>
              <a:buFont typeface="Trebuchet MS"/>
              <a:buNone/>
            </a:pPr>
            <a:r>
              <a:rPr lang="en" sz="3600" b="1" dirty="0" smtClean="0">
                <a:solidFill>
                  <a:schemeClr val="accent4">
                    <a:lumMod val="75000"/>
                  </a:schemeClr>
                </a:solidFill>
              </a:rPr>
              <a:t>Homework</a:t>
            </a:r>
            <a:endParaRPr lang="en" sz="3600" b="1" dirty="0">
              <a:solidFill>
                <a:schemeClr val="accent4">
                  <a:lumMod val="75000"/>
                </a:schemeClr>
              </a:solidFill>
            </a:endParaRPr>
          </a:p>
        </p:txBody>
      </p:sp>
      <p:sp>
        <p:nvSpPr>
          <p:cNvPr id="200" name="Shape 200"/>
          <p:cNvSpPr txBox="1">
            <a:spLocks noGrp="1"/>
          </p:cNvSpPr>
          <p:nvPr>
            <p:ph type="body" idx="1"/>
          </p:nvPr>
        </p:nvSpPr>
        <p:spPr>
          <a:xfrm>
            <a:off x="508000" y="1440035"/>
            <a:ext cx="6656288" cy="5229326"/>
          </a:xfrm>
          <a:prstGeom prst="rect">
            <a:avLst/>
          </a:prstGeom>
          <a:noFill/>
          <a:ln>
            <a:noFill/>
          </a:ln>
        </p:spPr>
        <p:txBody>
          <a:bodyPr lIns="68575" tIns="34275" rIns="68575" bIns="34275" anchor="t" anchorCtr="0">
            <a:noAutofit/>
          </a:bodyPr>
          <a:lstStyle/>
          <a:p>
            <a:pPr marL="558800" lvl="0" indent="-457200" algn="just">
              <a:spcBef>
                <a:spcPts val="0"/>
              </a:spcBef>
              <a:buSzPct val="65000"/>
              <a:buFont typeface="Wingdings" panose="05000000000000000000" pitchFamily="2" charset="2"/>
              <a:buChar char="l"/>
            </a:pPr>
            <a:r>
              <a:rPr lang="en-GB" sz="2800" dirty="0" smtClean="0">
                <a:solidFill>
                  <a:schemeClr val="accent2">
                    <a:lumMod val="75000"/>
                  </a:schemeClr>
                </a:solidFill>
              </a:rPr>
              <a:t>Complete Worksheet 2 as homework. </a:t>
            </a:r>
            <a:endParaRPr lang="en-GB" sz="2800" dirty="0">
              <a:solidFill>
                <a:schemeClr val="accent2">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27</a:t>
            </a:fld>
            <a:endParaRPr lang="en" dirty="0">
              <a:latin typeface="Trebuchet MS"/>
              <a:ea typeface="Trebuchet MS"/>
              <a:cs typeface="Trebuchet MS"/>
              <a:sym typeface="Trebuchet MS"/>
            </a:endParaRPr>
          </a:p>
        </p:txBody>
      </p:sp>
      <p:pic>
        <p:nvPicPr>
          <p:cNvPr id="5" name="圖片 4"/>
          <p:cNvPicPr/>
          <p:nvPr/>
        </p:nvPicPr>
        <p:blipFill>
          <a:blip r:embed="rId3">
            <a:extLst>
              <a:ext uri="{28A0092B-C50C-407E-A947-70E740481C1C}">
                <a14:useLocalDpi xmlns:a14="http://schemas.microsoft.com/office/drawing/2010/main" val="0"/>
              </a:ext>
            </a:extLst>
          </a:blip>
          <a:stretch>
            <a:fillRect/>
          </a:stretch>
        </p:blipFill>
        <p:spPr>
          <a:xfrm>
            <a:off x="1801410" y="2492896"/>
            <a:ext cx="4608871" cy="2592288"/>
          </a:xfrm>
          <a:prstGeom prst="rect">
            <a:avLst/>
          </a:prstGeom>
        </p:spPr>
      </p:pic>
    </p:spTree>
    <p:extLst>
      <p:ext uri="{BB962C8B-B14F-4D97-AF65-F5344CB8AC3E}">
        <p14:creationId xmlns:p14="http://schemas.microsoft.com/office/powerpoint/2010/main" val="343665388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 calcmode="lin" valueType="num">
                                      <p:cBhvr additive="base">
                                        <p:cTn id="7" dur="500" fill="hold"/>
                                        <p:tgtEl>
                                          <p:spTgt spid="2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Shape 200"/>
          <p:cNvSpPr txBox="1">
            <a:spLocks noGrp="1"/>
          </p:cNvSpPr>
          <p:nvPr>
            <p:ph type="body" idx="1"/>
          </p:nvPr>
        </p:nvSpPr>
        <p:spPr>
          <a:xfrm>
            <a:off x="508000" y="1440035"/>
            <a:ext cx="6656288" cy="5229326"/>
          </a:xfrm>
          <a:prstGeom prst="rect">
            <a:avLst/>
          </a:prstGeom>
          <a:noFill/>
          <a:ln>
            <a:noFill/>
          </a:ln>
        </p:spPr>
        <p:txBody>
          <a:bodyPr lIns="68575" tIns="34275" rIns="68575" bIns="34275" anchor="t" anchorCtr="0">
            <a:noAutofit/>
          </a:bodyPr>
          <a:lstStyle/>
          <a:p>
            <a:pPr marL="558800" lvl="0" indent="-457200" algn="just">
              <a:spcBef>
                <a:spcPts val="0"/>
              </a:spcBef>
              <a:buSzPct val="65000"/>
              <a:buFont typeface="Wingdings" panose="05000000000000000000" pitchFamily="2" charset="2"/>
              <a:buChar char="l"/>
            </a:pPr>
            <a:r>
              <a:rPr lang="en-GB" sz="2800" dirty="0" smtClean="0">
                <a:solidFill>
                  <a:schemeClr val="accent2">
                    <a:lumMod val="75000"/>
                  </a:schemeClr>
                </a:solidFill>
              </a:rPr>
              <a:t>Watch the video. Listen to the conversations.</a:t>
            </a:r>
          </a:p>
          <a:p>
            <a:pPr marL="558800" lvl="0" indent="-457200" algn="just">
              <a:spcBef>
                <a:spcPts val="0"/>
              </a:spcBef>
              <a:buSzPct val="65000"/>
              <a:buFont typeface="Wingdings" panose="05000000000000000000" pitchFamily="2" charset="2"/>
              <a:buChar char="l"/>
            </a:pPr>
            <a:endParaRPr lang="en-GB" altLang="zh-HK" sz="2800" u="sng" dirty="0">
              <a:solidFill>
                <a:schemeClr val="accent2">
                  <a:lumMod val="75000"/>
                </a:schemeClr>
              </a:solidFill>
              <a:hlinkClick r:id="rId3"/>
            </a:endParaRPr>
          </a:p>
          <a:p>
            <a:pPr marL="101600" lvl="0" indent="0" algn="just">
              <a:spcBef>
                <a:spcPts val="0"/>
              </a:spcBef>
              <a:buSzPct val="65000"/>
              <a:buNone/>
            </a:pPr>
            <a:r>
              <a:rPr lang="en-GB" altLang="zh-HK" sz="2200" u="sng" dirty="0" smtClean="0">
                <a:hlinkClick r:id="rId3"/>
              </a:rPr>
              <a:t>https://www.youtube.com/watch?v=t__Kbprp-8Y</a:t>
            </a:r>
            <a:endParaRPr lang="en-GB" sz="2200" dirty="0" smtClean="0">
              <a:solidFill>
                <a:schemeClr val="accent2">
                  <a:lumMod val="75000"/>
                </a:schemeClr>
              </a:solidFill>
            </a:endParaRPr>
          </a:p>
          <a:p>
            <a:pPr marL="558800" lvl="0" indent="-457200" algn="just">
              <a:spcBef>
                <a:spcPts val="0"/>
              </a:spcBef>
              <a:buSzPct val="65000"/>
              <a:buFont typeface="Wingdings" panose="05000000000000000000" pitchFamily="2" charset="2"/>
              <a:buChar char="l"/>
            </a:pPr>
            <a:endParaRPr lang="en-GB" sz="2800" dirty="0">
              <a:solidFill>
                <a:schemeClr val="accent2">
                  <a:lumMod val="75000"/>
                </a:schemeClr>
              </a:solidFill>
            </a:endParaRPr>
          </a:p>
          <a:p>
            <a:pPr marL="558800" lvl="0" indent="-457200" algn="just">
              <a:spcBef>
                <a:spcPts val="0"/>
              </a:spcBef>
              <a:buSzPct val="65000"/>
              <a:buFont typeface="Wingdings" panose="05000000000000000000" pitchFamily="2" charset="2"/>
              <a:buChar char="l"/>
            </a:pPr>
            <a:r>
              <a:rPr lang="en-GB" sz="2800" dirty="0" smtClean="0">
                <a:solidFill>
                  <a:schemeClr val="accent2">
                    <a:lumMod val="75000"/>
                  </a:schemeClr>
                </a:solidFill>
              </a:rPr>
              <a:t>How </a:t>
            </a:r>
            <a:r>
              <a:rPr lang="en-GB" sz="2800" dirty="0">
                <a:solidFill>
                  <a:schemeClr val="accent2">
                    <a:lumMod val="75000"/>
                  </a:schemeClr>
                </a:solidFill>
              </a:rPr>
              <a:t>do Amanda and Alfred report the sentences previously </a:t>
            </a:r>
            <a:r>
              <a:rPr lang="en-GB" sz="2800" dirty="0" smtClean="0">
                <a:solidFill>
                  <a:schemeClr val="accent2">
                    <a:lumMod val="75000"/>
                  </a:schemeClr>
                </a:solidFill>
              </a:rPr>
              <a:t>said?</a:t>
            </a:r>
          </a:p>
          <a:p>
            <a:pPr marL="558800" lvl="0" indent="-457200" algn="just">
              <a:spcBef>
                <a:spcPts val="0"/>
              </a:spcBef>
              <a:buSzPct val="65000"/>
              <a:buFont typeface="Wingdings" panose="05000000000000000000" pitchFamily="2" charset="2"/>
              <a:buChar char="l"/>
            </a:pPr>
            <a:endParaRPr lang="en-GB" sz="2800" dirty="0">
              <a:solidFill>
                <a:schemeClr val="accent2">
                  <a:lumMod val="75000"/>
                </a:schemeClr>
              </a:solidFill>
            </a:endParaRPr>
          </a:p>
          <a:p>
            <a:pPr marL="558800" lvl="0" indent="-457200" algn="just">
              <a:spcBef>
                <a:spcPts val="0"/>
              </a:spcBef>
              <a:buSzPct val="65000"/>
              <a:buFont typeface="Wingdings" panose="05000000000000000000" pitchFamily="2" charset="2"/>
              <a:buChar char="l"/>
            </a:pPr>
            <a:r>
              <a:rPr lang="en-GB" sz="2800" dirty="0" smtClean="0">
                <a:solidFill>
                  <a:schemeClr val="accent2">
                    <a:lumMod val="75000"/>
                  </a:schemeClr>
                </a:solidFill>
              </a:rPr>
              <a:t>Act </a:t>
            </a:r>
            <a:r>
              <a:rPr lang="en-GB" sz="2800" dirty="0">
                <a:solidFill>
                  <a:schemeClr val="accent2">
                    <a:lumMod val="75000"/>
                  </a:schemeClr>
                </a:solidFill>
              </a:rPr>
              <a:t>as </a:t>
            </a:r>
            <a:r>
              <a:rPr lang="en-GB" altLang="zh-TW" sz="2800" dirty="0">
                <a:solidFill>
                  <a:schemeClr val="accent2">
                    <a:lumMod val="75000"/>
                  </a:schemeClr>
                </a:solidFill>
              </a:rPr>
              <a:t>Amanda and </a:t>
            </a:r>
            <a:r>
              <a:rPr lang="en-GB" altLang="zh-TW" sz="2800" dirty="0" smtClean="0">
                <a:solidFill>
                  <a:schemeClr val="accent2">
                    <a:lumMod val="75000"/>
                  </a:schemeClr>
                </a:solidFill>
              </a:rPr>
              <a:t>Alfred,</a:t>
            </a:r>
            <a:r>
              <a:rPr lang="en-GB" sz="2800" dirty="0" smtClean="0">
                <a:solidFill>
                  <a:schemeClr val="accent2">
                    <a:lumMod val="75000"/>
                  </a:schemeClr>
                </a:solidFill>
              </a:rPr>
              <a:t> </a:t>
            </a:r>
            <a:r>
              <a:rPr lang="en-GB" sz="2800" dirty="0">
                <a:solidFill>
                  <a:schemeClr val="accent2">
                    <a:lumMod val="75000"/>
                  </a:schemeClr>
                </a:solidFill>
              </a:rPr>
              <a:t>and write the sentences </a:t>
            </a:r>
            <a:r>
              <a:rPr lang="en-GB" sz="2800" dirty="0" smtClean="0">
                <a:solidFill>
                  <a:schemeClr val="accent2">
                    <a:lumMod val="75000"/>
                  </a:schemeClr>
                </a:solidFill>
              </a:rPr>
              <a:t>in </a:t>
            </a:r>
            <a:r>
              <a:rPr lang="en-GB" sz="2800" dirty="0">
                <a:solidFill>
                  <a:schemeClr val="accent2">
                    <a:lumMod val="75000"/>
                  </a:schemeClr>
                </a:solidFill>
              </a:rPr>
              <a:t>the </a:t>
            </a:r>
            <a:r>
              <a:rPr lang="en-GB" sz="2800" dirty="0" smtClean="0">
                <a:solidFill>
                  <a:schemeClr val="accent2">
                    <a:lumMod val="75000"/>
                  </a:schemeClr>
                </a:solidFill>
              </a:rPr>
              <a:t>boxes.</a:t>
            </a:r>
            <a:endParaRPr lang="en-GB" sz="2800" dirty="0">
              <a:solidFill>
                <a:schemeClr val="accent2">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28</a:t>
            </a:fld>
            <a:endParaRPr lang="en" dirty="0">
              <a:latin typeface="Trebuchet MS"/>
              <a:ea typeface="Trebuchet MS"/>
              <a:cs typeface="Trebuchet MS"/>
              <a:sym typeface="Trebuchet MS"/>
            </a:endParaRPr>
          </a:p>
        </p:txBody>
      </p:sp>
      <p:sp>
        <p:nvSpPr>
          <p:cNvPr id="7" name="Shape 199"/>
          <p:cNvSpPr txBox="1">
            <a:spLocks noGrp="1"/>
          </p:cNvSpPr>
          <p:nvPr>
            <p:ph type="title"/>
          </p:nvPr>
        </p:nvSpPr>
        <p:spPr>
          <a:xfrm>
            <a:off x="323528" y="404664"/>
            <a:ext cx="6656287" cy="864096"/>
          </a:xfrm>
          <a:prstGeom prst="rect">
            <a:avLst/>
          </a:prstGeom>
          <a:noFill/>
          <a:ln>
            <a:noFill/>
          </a:ln>
        </p:spPr>
        <p:txBody>
          <a:bodyPr lIns="68575" tIns="34275" rIns="68575" bIns="34275" anchor="t" anchorCtr="0">
            <a:noAutofit/>
          </a:bodyPr>
          <a:lstStyle/>
          <a:p>
            <a:pPr lvl="0">
              <a:buSzPct val="25000"/>
            </a:pPr>
            <a:r>
              <a:rPr lang="en" altLang="zh-HK" sz="3600" b="1" dirty="0" smtClean="0">
                <a:solidFill>
                  <a:schemeClr val="accent4">
                    <a:lumMod val="75000"/>
                  </a:schemeClr>
                </a:solidFill>
              </a:rPr>
              <a:t>Activity 2 </a:t>
            </a:r>
            <a:r>
              <a:rPr lang="en" altLang="zh-HK" sz="3600" b="1" dirty="0">
                <a:solidFill>
                  <a:schemeClr val="accent4">
                    <a:lumMod val="75000"/>
                  </a:schemeClr>
                </a:solidFill>
              </a:rPr>
              <a:t>– </a:t>
            </a:r>
            <a:r>
              <a:rPr lang="en" altLang="zh-HK" sz="3600" b="1" dirty="0" smtClean="0">
                <a:solidFill>
                  <a:schemeClr val="accent4">
                    <a:lumMod val="75000"/>
                  </a:schemeClr>
                </a:solidFill>
              </a:rPr>
              <a:t>Office Gossip</a:t>
            </a:r>
            <a:endParaRPr lang="en" sz="3600" b="1" dirty="0">
              <a:solidFill>
                <a:schemeClr val="accent4">
                  <a:lumMod val="75000"/>
                </a:schemeClr>
              </a:solidFill>
            </a:endParaRPr>
          </a:p>
        </p:txBody>
      </p:sp>
    </p:spTree>
    <p:extLst>
      <p:ext uri="{BB962C8B-B14F-4D97-AF65-F5344CB8AC3E}">
        <p14:creationId xmlns:p14="http://schemas.microsoft.com/office/powerpoint/2010/main" val="106910073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 calcmode="lin" valueType="num">
                                      <p:cBhvr additive="base">
                                        <p:cTn id="7" dur="500" fill="hold"/>
                                        <p:tgtEl>
                                          <p:spTgt spid="2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0">
                                            <p:txEl>
                                              <p:pRg st="4" end="4"/>
                                            </p:txEl>
                                          </p:spTgt>
                                        </p:tgtEl>
                                        <p:attrNameLst>
                                          <p:attrName>style.visibility</p:attrName>
                                        </p:attrNameLst>
                                      </p:cBhvr>
                                      <p:to>
                                        <p:strVal val="visible"/>
                                      </p:to>
                                    </p:set>
                                    <p:anim calcmode="lin" valueType="num">
                                      <p:cBhvr additive="base">
                                        <p:cTn id="13" dur="500" fill="hold"/>
                                        <p:tgtEl>
                                          <p:spTgt spid="200">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0">
                                            <p:txEl>
                                              <p:pRg st="6" end="6"/>
                                            </p:txEl>
                                          </p:spTgt>
                                        </p:tgtEl>
                                        <p:attrNameLst>
                                          <p:attrName>style.visibility</p:attrName>
                                        </p:attrNameLst>
                                      </p:cBhvr>
                                      <p:to>
                                        <p:strVal val="visible"/>
                                      </p:to>
                                    </p:set>
                                    <p:anim calcmode="lin" valueType="num">
                                      <p:cBhvr additive="base">
                                        <p:cTn id="19" dur="500" fill="hold"/>
                                        <p:tgtEl>
                                          <p:spTgt spid="200">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29</a:t>
            </a:fld>
            <a:endParaRPr lang="en" dirty="0">
              <a:latin typeface="Trebuchet MS"/>
              <a:ea typeface="Trebuchet MS"/>
              <a:cs typeface="Trebuchet MS"/>
              <a:sym typeface="Trebuchet MS"/>
            </a:endParaRPr>
          </a:p>
        </p:txBody>
      </p:sp>
      <p:sp>
        <p:nvSpPr>
          <p:cNvPr id="7" name="Shape 199"/>
          <p:cNvSpPr txBox="1">
            <a:spLocks noGrp="1"/>
          </p:cNvSpPr>
          <p:nvPr>
            <p:ph type="title"/>
          </p:nvPr>
        </p:nvSpPr>
        <p:spPr>
          <a:xfrm>
            <a:off x="323528" y="404664"/>
            <a:ext cx="6656287" cy="864096"/>
          </a:xfrm>
          <a:prstGeom prst="rect">
            <a:avLst/>
          </a:prstGeom>
          <a:noFill/>
          <a:ln>
            <a:noFill/>
          </a:ln>
        </p:spPr>
        <p:txBody>
          <a:bodyPr lIns="68575" tIns="34275" rIns="68575" bIns="34275" anchor="t" anchorCtr="0">
            <a:noAutofit/>
          </a:bodyPr>
          <a:lstStyle/>
          <a:p>
            <a:pPr lvl="0">
              <a:buSzPct val="25000"/>
            </a:pPr>
            <a:r>
              <a:rPr lang="en" altLang="zh-HK" sz="3600" b="1" dirty="0">
                <a:solidFill>
                  <a:schemeClr val="accent4">
                    <a:lumMod val="75000"/>
                  </a:schemeClr>
                </a:solidFill>
              </a:rPr>
              <a:t>Activity 2 </a:t>
            </a:r>
            <a:r>
              <a:rPr lang="en" altLang="zh-HK" sz="3600" b="1" dirty="0" smtClean="0">
                <a:solidFill>
                  <a:schemeClr val="accent4">
                    <a:lumMod val="75000"/>
                  </a:schemeClr>
                </a:solidFill>
              </a:rPr>
              <a:t>– Office Gossip</a:t>
            </a:r>
            <a:endParaRPr lang="en" sz="3600" b="1" dirty="0">
              <a:solidFill>
                <a:schemeClr val="accent4">
                  <a:lumMod val="75000"/>
                </a:schemeClr>
              </a:solidFill>
            </a:endParaRPr>
          </a:p>
        </p:txBody>
      </p:sp>
      <p:pic>
        <p:nvPicPr>
          <p:cNvPr id="5" name="圖片 4"/>
          <p:cNvPicPr/>
          <p:nvPr/>
        </p:nvPicPr>
        <p:blipFill rotWithShape="1">
          <a:blip r:embed="rId3" cstate="print">
            <a:extLst>
              <a:ext uri="{28A0092B-C50C-407E-A947-70E740481C1C}">
                <a14:useLocalDpi xmlns:a14="http://schemas.microsoft.com/office/drawing/2010/main" val="0"/>
              </a:ext>
            </a:extLst>
          </a:blip>
          <a:srcRect r="-265" b="13260"/>
          <a:stretch/>
        </p:blipFill>
        <p:spPr bwMode="auto">
          <a:xfrm>
            <a:off x="539552" y="1700808"/>
            <a:ext cx="3618006" cy="2143498"/>
          </a:xfrm>
          <a:prstGeom prst="rect">
            <a:avLst/>
          </a:prstGeom>
          <a:ln>
            <a:noFill/>
          </a:ln>
          <a:extLst>
            <a:ext uri="{53640926-AAD7-44D8-BBD7-CCE9431645EC}">
              <a14:shadowObscured xmlns:a14="http://schemas.microsoft.com/office/drawing/2010/main"/>
            </a:ext>
          </a:extLst>
        </p:spPr>
      </p:pic>
      <p:pic>
        <p:nvPicPr>
          <p:cNvPr id="8" name="圖片 7"/>
          <p:cNvPicPr/>
          <p:nvPr/>
        </p:nvPicPr>
        <p:blipFill rotWithShape="1">
          <a:blip r:embed="rId4" cstate="print">
            <a:extLst>
              <a:ext uri="{28A0092B-C50C-407E-A947-70E740481C1C}">
                <a14:useLocalDpi xmlns:a14="http://schemas.microsoft.com/office/drawing/2010/main" val="0"/>
              </a:ext>
            </a:extLst>
          </a:blip>
          <a:srcRect r="-180" b="17583"/>
          <a:stretch/>
        </p:blipFill>
        <p:spPr bwMode="auto">
          <a:xfrm>
            <a:off x="4572000" y="1700808"/>
            <a:ext cx="3786846" cy="2143498"/>
          </a:xfrm>
          <a:prstGeom prst="rect">
            <a:avLst/>
          </a:prstGeom>
          <a:ln>
            <a:noFill/>
          </a:ln>
          <a:extLst>
            <a:ext uri="{53640926-AAD7-44D8-BBD7-CCE9431645EC}">
              <a14:shadowObscured xmlns:a14="http://schemas.microsoft.com/office/drawing/2010/main"/>
            </a:ext>
          </a:extLst>
        </p:spPr>
      </p:pic>
      <p:sp>
        <p:nvSpPr>
          <p:cNvPr id="2" name="圓角矩形圖說文字 1"/>
          <p:cNvSpPr/>
          <p:nvPr/>
        </p:nvSpPr>
        <p:spPr>
          <a:xfrm>
            <a:off x="539552" y="4437112"/>
            <a:ext cx="3618006" cy="1368152"/>
          </a:xfrm>
          <a:prstGeom prst="wedgeRoundRectCallout">
            <a:avLst>
              <a:gd name="adj1" fmla="val -25627"/>
              <a:gd name="adj2" fmla="val -76139"/>
              <a:gd name="adj3" fmla="val 16667"/>
            </a:avLst>
          </a:prstGeom>
          <a:solidFill>
            <a:srgbClr val="FFEBEB"/>
          </a:solidFill>
          <a:ln>
            <a:solidFill>
              <a:srgbClr val="FF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600" dirty="0" smtClean="0">
                <a:solidFill>
                  <a:schemeClr val="accent5"/>
                </a:solidFill>
                <a:latin typeface="Trebuchet MS" panose="020B0603020202020204" pitchFamily="34" charset="0"/>
              </a:rPr>
              <a:t>I want you to tell me everything.</a:t>
            </a:r>
            <a:endParaRPr lang="zh-HK" altLang="en-US" sz="2600" dirty="0">
              <a:solidFill>
                <a:schemeClr val="accent5"/>
              </a:solidFill>
              <a:latin typeface="Trebuchet MS" panose="020B0603020202020204" pitchFamily="34" charset="0"/>
            </a:endParaRPr>
          </a:p>
        </p:txBody>
      </p:sp>
      <p:sp>
        <p:nvSpPr>
          <p:cNvPr id="9" name="圓角矩形圖說文字 8"/>
          <p:cNvSpPr/>
          <p:nvPr/>
        </p:nvSpPr>
        <p:spPr>
          <a:xfrm>
            <a:off x="4572000" y="4437112"/>
            <a:ext cx="3618006" cy="1368152"/>
          </a:xfrm>
          <a:prstGeom prst="wedgeRoundRectCallout">
            <a:avLst>
              <a:gd name="adj1" fmla="val -2096"/>
              <a:gd name="adj2" fmla="val -77291"/>
              <a:gd name="adj3" fmla="val 16667"/>
            </a:avLst>
          </a:prstGeom>
          <a:solidFill>
            <a:srgbClr val="FFEBEB"/>
          </a:solidFill>
          <a:ln>
            <a:solidFill>
              <a:srgbClr val="FF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600" dirty="0" smtClean="0">
                <a:solidFill>
                  <a:schemeClr val="accent5"/>
                </a:solidFill>
                <a:latin typeface="Trebuchet MS" panose="020B0603020202020204" pitchFamily="34" charset="0"/>
              </a:rPr>
              <a:t>I asked Alfred …</a:t>
            </a:r>
            <a:endParaRPr lang="zh-HK" altLang="en-US" sz="2600" dirty="0">
              <a:solidFill>
                <a:schemeClr val="accent5"/>
              </a:solidFill>
              <a:latin typeface="Trebuchet MS" panose="020B0603020202020204" pitchFamily="34" charset="0"/>
            </a:endParaRPr>
          </a:p>
        </p:txBody>
      </p:sp>
    </p:spTree>
    <p:extLst>
      <p:ext uri="{BB962C8B-B14F-4D97-AF65-F5344CB8AC3E}">
        <p14:creationId xmlns:p14="http://schemas.microsoft.com/office/powerpoint/2010/main" val="1525599320"/>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lvl="0">
              <a:buSzPct val="25000"/>
            </a:pPr>
            <a:r>
              <a:rPr lang="en" sz="3600" b="1" dirty="0">
                <a:solidFill>
                  <a:schemeClr val="accent4">
                    <a:lumMod val="75000"/>
                  </a:schemeClr>
                </a:solidFill>
              </a:rPr>
              <a:t>Part </a:t>
            </a:r>
            <a:r>
              <a:rPr lang="en" sz="3600" b="1" dirty="0" smtClean="0">
                <a:solidFill>
                  <a:schemeClr val="accent4">
                    <a:lumMod val="75000"/>
                  </a:schemeClr>
                </a:solidFill>
              </a:rPr>
              <a:t>1 – What did Noby say?</a:t>
            </a:r>
            <a:endParaRPr lang="en" sz="3600" b="1" dirty="0">
              <a:solidFill>
                <a:schemeClr val="accent4">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3</a:t>
            </a:fld>
            <a:endParaRPr lang="en" dirty="0">
              <a:latin typeface="Trebuchet MS"/>
              <a:ea typeface="Trebuchet MS"/>
              <a:cs typeface="Trebuchet MS"/>
              <a:sym typeface="Trebuchet MS"/>
            </a:endParaRPr>
          </a:p>
        </p:txBody>
      </p:sp>
      <p:pic>
        <p:nvPicPr>
          <p:cNvPr id="7" name="圖片 6"/>
          <p:cNvPicPr/>
          <p:nvPr/>
        </p:nvPicPr>
        <p:blipFill>
          <a:blip r:embed="rId3">
            <a:extLst>
              <a:ext uri="{28A0092B-C50C-407E-A947-70E740481C1C}">
                <a14:useLocalDpi xmlns:a14="http://schemas.microsoft.com/office/drawing/2010/main" val="0"/>
              </a:ext>
            </a:extLst>
          </a:blip>
          <a:stretch>
            <a:fillRect/>
          </a:stretch>
        </p:blipFill>
        <p:spPr>
          <a:xfrm>
            <a:off x="202396" y="2894518"/>
            <a:ext cx="2076421" cy="2880320"/>
          </a:xfrm>
          <a:prstGeom prst="rect">
            <a:avLst/>
          </a:prstGeom>
        </p:spPr>
      </p:pic>
      <p:pic>
        <p:nvPicPr>
          <p:cNvPr id="8" name="圖片 7"/>
          <p:cNvPicPr/>
          <p:nvPr/>
        </p:nvPicPr>
        <p:blipFill>
          <a:blip r:embed="rId4">
            <a:extLst>
              <a:ext uri="{28A0092B-C50C-407E-A947-70E740481C1C}">
                <a14:useLocalDpi xmlns:a14="http://schemas.microsoft.com/office/drawing/2010/main" val="0"/>
              </a:ext>
            </a:extLst>
          </a:blip>
          <a:stretch>
            <a:fillRect/>
          </a:stretch>
        </p:blipFill>
        <p:spPr>
          <a:xfrm>
            <a:off x="7668344" y="2576061"/>
            <a:ext cx="906665" cy="3517235"/>
          </a:xfrm>
          <a:prstGeom prst="rect">
            <a:avLst/>
          </a:prstGeom>
        </p:spPr>
      </p:pic>
      <p:sp>
        <p:nvSpPr>
          <p:cNvPr id="3" name="圓角矩形圖說文字 2"/>
          <p:cNvSpPr/>
          <p:nvPr/>
        </p:nvSpPr>
        <p:spPr>
          <a:xfrm>
            <a:off x="2483768" y="1556792"/>
            <a:ext cx="5040560" cy="1512168"/>
          </a:xfrm>
          <a:prstGeom prst="wedgeRoundRectCallout">
            <a:avLst>
              <a:gd name="adj1" fmla="val -59281"/>
              <a:gd name="adj2" fmla="val 37229"/>
              <a:gd name="adj3" fmla="val 16667"/>
            </a:avLst>
          </a:prstGeom>
          <a:solidFill>
            <a:srgbClr val="D1D1FF"/>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HK" sz="2800" dirty="0">
                <a:solidFill>
                  <a:srgbClr val="0070C0"/>
                </a:solidFill>
                <a:latin typeface="Trebuchet MS" panose="020B0603020202020204" pitchFamily="34" charset="0"/>
              </a:rPr>
              <a:t>Mum, </a:t>
            </a:r>
            <a:r>
              <a:rPr lang="en-GB" altLang="zh-HK" sz="2800" dirty="0" smtClean="0">
                <a:solidFill>
                  <a:srgbClr val="0070C0"/>
                </a:solidFill>
                <a:latin typeface="Trebuchet MS" panose="020B0603020202020204" pitchFamily="34" charset="0"/>
              </a:rPr>
              <a:t>there’s </a:t>
            </a:r>
            <a:r>
              <a:rPr lang="en-GB" altLang="zh-HK" sz="2800" dirty="0">
                <a:solidFill>
                  <a:srgbClr val="0070C0"/>
                </a:solidFill>
                <a:latin typeface="Trebuchet MS" panose="020B0603020202020204" pitchFamily="34" charset="0"/>
              </a:rPr>
              <a:t>a baseball competition this afternoon. </a:t>
            </a:r>
            <a:r>
              <a:rPr lang="en-GB" altLang="zh-HK" sz="2800" dirty="0" smtClean="0">
                <a:solidFill>
                  <a:srgbClr val="0070C0"/>
                </a:solidFill>
                <a:latin typeface="Trebuchet MS" panose="020B0603020202020204" pitchFamily="34" charset="0"/>
              </a:rPr>
              <a:t/>
            </a:r>
            <a:br>
              <a:rPr lang="en-GB" altLang="zh-HK" sz="2800" dirty="0" smtClean="0">
                <a:solidFill>
                  <a:srgbClr val="0070C0"/>
                </a:solidFill>
                <a:latin typeface="Trebuchet MS" panose="020B0603020202020204" pitchFamily="34" charset="0"/>
              </a:rPr>
            </a:br>
            <a:r>
              <a:rPr lang="en-GB" altLang="zh-HK" sz="2800" dirty="0" smtClean="0">
                <a:solidFill>
                  <a:srgbClr val="0070C0"/>
                </a:solidFill>
                <a:latin typeface="Trebuchet MS" panose="020B0603020202020204" pitchFamily="34" charset="0"/>
              </a:rPr>
              <a:t>I can’t find </a:t>
            </a:r>
            <a:r>
              <a:rPr lang="en-GB" altLang="zh-HK" sz="2800" dirty="0">
                <a:solidFill>
                  <a:srgbClr val="0070C0"/>
                </a:solidFill>
                <a:latin typeface="Trebuchet MS" panose="020B0603020202020204" pitchFamily="34" charset="0"/>
              </a:rPr>
              <a:t>my PE uniform.</a:t>
            </a:r>
            <a:endParaRPr lang="zh-HK" altLang="en-US" sz="2800" dirty="0">
              <a:solidFill>
                <a:srgbClr val="0070C0"/>
              </a:solidFill>
              <a:latin typeface="Trebuchet MS" panose="020B0603020202020204" pitchFamily="34" charset="0"/>
            </a:endParaRPr>
          </a:p>
        </p:txBody>
      </p:sp>
      <p:sp>
        <p:nvSpPr>
          <p:cNvPr id="10" name="圓角矩形圖說文字 9"/>
          <p:cNvSpPr/>
          <p:nvPr/>
        </p:nvSpPr>
        <p:spPr>
          <a:xfrm>
            <a:off x="2002606" y="4005064"/>
            <a:ext cx="5040560" cy="1512168"/>
          </a:xfrm>
          <a:prstGeom prst="wedgeRoundRectCallout">
            <a:avLst>
              <a:gd name="adj1" fmla="val 60124"/>
              <a:gd name="adj2" fmla="val -55731"/>
              <a:gd name="adj3" fmla="val 16667"/>
            </a:avLst>
          </a:prstGeom>
          <a:solidFill>
            <a:srgbClr val="D1FFD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HK" sz="2800" dirty="0">
                <a:solidFill>
                  <a:srgbClr val="00B050"/>
                </a:solidFill>
                <a:latin typeface="Trebuchet MS" panose="020B0603020202020204" pitchFamily="34" charset="0"/>
              </a:rPr>
              <a:t>You always forget where your PE uniform is</a:t>
            </a:r>
            <a:r>
              <a:rPr lang="en-GB" altLang="zh-HK" sz="2800" dirty="0" smtClean="0">
                <a:solidFill>
                  <a:srgbClr val="00B050"/>
                </a:solidFill>
                <a:latin typeface="Trebuchet MS" panose="020B0603020202020204" pitchFamily="34" charset="0"/>
              </a:rPr>
              <a:t>!</a:t>
            </a:r>
            <a:endParaRPr lang="en-GB" altLang="zh-HK" sz="2800" dirty="0">
              <a:solidFill>
                <a:srgbClr val="00B050"/>
              </a:solidFill>
              <a:latin typeface="Trebuchet MS" panose="020B0603020202020204" pitchFamily="34" charset="0"/>
            </a:endParaRPr>
          </a:p>
        </p:txBody>
      </p:sp>
      <p:pic>
        <p:nvPicPr>
          <p:cNvPr id="5" name="圖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518" y="1196752"/>
            <a:ext cx="1584176" cy="1584176"/>
          </a:xfrm>
          <a:prstGeom prst="rect">
            <a:avLst/>
          </a:prstGeom>
        </p:spPr>
      </p:pic>
    </p:spTree>
    <p:extLst>
      <p:ext uri="{BB962C8B-B14F-4D97-AF65-F5344CB8AC3E}">
        <p14:creationId xmlns:p14="http://schemas.microsoft.com/office/powerpoint/2010/main" val="90637826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30</a:t>
            </a:fld>
            <a:endParaRPr lang="en" dirty="0">
              <a:latin typeface="Trebuchet MS"/>
              <a:ea typeface="Trebuchet MS"/>
              <a:cs typeface="Trebuchet MS"/>
              <a:sym typeface="Trebuchet MS"/>
            </a:endParaRPr>
          </a:p>
        </p:txBody>
      </p:sp>
      <p:sp>
        <p:nvSpPr>
          <p:cNvPr id="7" name="Shape 199"/>
          <p:cNvSpPr txBox="1">
            <a:spLocks noGrp="1"/>
          </p:cNvSpPr>
          <p:nvPr>
            <p:ph type="title"/>
          </p:nvPr>
        </p:nvSpPr>
        <p:spPr>
          <a:xfrm>
            <a:off x="323528" y="404664"/>
            <a:ext cx="6656287" cy="864096"/>
          </a:xfrm>
          <a:prstGeom prst="rect">
            <a:avLst/>
          </a:prstGeom>
          <a:noFill/>
          <a:ln>
            <a:noFill/>
          </a:ln>
        </p:spPr>
        <p:txBody>
          <a:bodyPr lIns="68575" tIns="34275" rIns="68575" bIns="34275" anchor="t" anchorCtr="0">
            <a:noAutofit/>
          </a:bodyPr>
          <a:lstStyle/>
          <a:p>
            <a:pPr lvl="0">
              <a:buSzPct val="25000"/>
            </a:pPr>
            <a:r>
              <a:rPr lang="en" altLang="zh-HK" sz="3600" b="1" dirty="0">
                <a:solidFill>
                  <a:schemeClr val="accent4">
                    <a:lumMod val="75000"/>
                  </a:schemeClr>
                </a:solidFill>
              </a:rPr>
              <a:t>Activity 2</a:t>
            </a:r>
            <a:r>
              <a:rPr lang="en" altLang="zh-HK" sz="3600" b="1" dirty="0" smtClean="0">
                <a:solidFill>
                  <a:schemeClr val="accent4">
                    <a:lumMod val="75000"/>
                  </a:schemeClr>
                </a:solidFill>
              </a:rPr>
              <a:t> – Office Gossip</a:t>
            </a:r>
            <a:endParaRPr lang="en" sz="3600" b="1" dirty="0">
              <a:solidFill>
                <a:schemeClr val="accent4">
                  <a:lumMod val="75000"/>
                </a:schemeClr>
              </a:solidFill>
            </a:endParaRPr>
          </a:p>
        </p:txBody>
      </p:sp>
      <p:sp>
        <p:nvSpPr>
          <p:cNvPr id="2" name="圓角矩形圖說文字 1"/>
          <p:cNvSpPr/>
          <p:nvPr/>
        </p:nvSpPr>
        <p:spPr>
          <a:xfrm>
            <a:off x="539552" y="4437112"/>
            <a:ext cx="3618006" cy="1368152"/>
          </a:xfrm>
          <a:prstGeom prst="wedgeRoundRectCallout">
            <a:avLst>
              <a:gd name="adj1" fmla="val -25627"/>
              <a:gd name="adj2" fmla="val -76139"/>
              <a:gd name="adj3" fmla="val 16667"/>
            </a:avLst>
          </a:prstGeom>
          <a:solidFill>
            <a:srgbClr val="FFEBEB"/>
          </a:solidFill>
          <a:ln>
            <a:solidFill>
              <a:srgbClr val="FF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HK" sz="2600" dirty="0">
                <a:solidFill>
                  <a:schemeClr val="accent5"/>
                </a:solidFill>
                <a:latin typeface="Trebuchet MS" panose="020B0603020202020204" pitchFamily="34" charset="0"/>
              </a:rPr>
              <a:t>Please, give me all the details.</a:t>
            </a:r>
            <a:endParaRPr lang="zh-HK" altLang="en-US" sz="2600" dirty="0">
              <a:solidFill>
                <a:schemeClr val="accent5"/>
              </a:solidFill>
              <a:latin typeface="Trebuchet MS" panose="020B0603020202020204" pitchFamily="34" charset="0"/>
            </a:endParaRPr>
          </a:p>
        </p:txBody>
      </p:sp>
      <p:sp>
        <p:nvSpPr>
          <p:cNvPr id="9" name="圓角矩形圖說文字 8"/>
          <p:cNvSpPr/>
          <p:nvPr/>
        </p:nvSpPr>
        <p:spPr>
          <a:xfrm>
            <a:off x="4572000" y="4437112"/>
            <a:ext cx="3618006" cy="1368152"/>
          </a:xfrm>
          <a:prstGeom prst="wedgeRoundRectCallout">
            <a:avLst>
              <a:gd name="adj1" fmla="val -2096"/>
              <a:gd name="adj2" fmla="val -77291"/>
              <a:gd name="adj3" fmla="val 16667"/>
            </a:avLst>
          </a:prstGeom>
          <a:solidFill>
            <a:srgbClr val="EBEBFF"/>
          </a:solidFill>
          <a:ln>
            <a:solidFill>
              <a:srgbClr val="40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600" dirty="0" smtClean="0">
                <a:solidFill>
                  <a:srgbClr val="002060"/>
                </a:solidFill>
                <a:latin typeface="Trebuchet MS" panose="020B0603020202020204" pitchFamily="34" charset="0"/>
              </a:rPr>
              <a:t>Amanda </a:t>
            </a:r>
            <a:r>
              <a:rPr lang="en-US" altLang="zh-HK" sz="2600" dirty="0">
                <a:solidFill>
                  <a:srgbClr val="002060"/>
                </a:solidFill>
                <a:latin typeface="Trebuchet MS" panose="020B0603020202020204" pitchFamily="34" charset="0"/>
              </a:rPr>
              <a:t>asked me </a:t>
            </a:r>
            <a:r>
              <a:rPr lang="en-US" altLang="zh-HK" sz="2600" dirty="0" smtClean="0">
                <a:solidFill>
                  <a:srgbClr val="002060"/>
                </a:solidFill>
                <a:latin typeface="Trebuchet MS" panose="020B0603020202020204" pitchFamily="34" charset="0"/>
              </a:rPr>
              <a:t>…</a:t>
            </a:r>
            <a:endParaRPr lang="zh-HK" altLang="en-US" sz="2600" dirty="0">
              <a:solidFill>
                <a:srgbClr val="002060"/>
              </a:solidFill>
              <a:latin typeface="Trebuchet MS" panose="020B0603020202020204" pitchFamily="34" charset="0"/>
            </a:endParaRPr>
          </a:p>
        </p:txBody>
      </p:sp>
      <p:pic>
        <p:nvPicPr>
          <p:cNvPr id="10" name="圖片 9"/>
          <p:cNvPicPr/>
          <p:nvPr/>
        </p:nvPicPr>
        <p:blipFill rotWithShape="1">
          <a:blip r:embed="rId3" cstate="print">
            <a:extLst>
              <a:ext uri="{28A0092B-C50C-407E-A947-70E740481C1C}">
                <a14:useLocalDpi xmlns:a14="http://schemas.microsoft.com/office/drawing/2010/main" val="0"/>
              </a:ext>
            </a:extLst>
          </a:blip>
          <a:srcRect r="192" b="13260"/>
          <a:stretch/>
        </p:blipFill>
        <p:spPr bwMode="auto">
          <a:xfrm>
            <a:off x="539551" y="1700808"/>
            <a:ext cx="3604353" cy="2143498"/>
          </a:xfrm>
          <a:prstGeom prst="rect">
            <a:avLst/>
          </a:prstGeom>
          <a:ln>
            <a:noFill/>
          </a:ln>
          <a:extLst>
            <a:ext uri="{53640926-AAD7-44D8-BBD7-CCE9431645EC}">
              <a14:shadowObscured xmlns:a14="http://schemas.microsoft.com/office/drawing/2010/main"/>
            </a:ext>
          </a:extLst>
        </p:spPr>
      </p:pic>
      <p:grpSp>
        <p:nvGrpSpPr>
          <p:cNvPr id="3" name="群組 2"/>
          <p:cNvGrpSpPr/>
          <p:nvPr/>
        </p:nvGrpSpPr>
        <p:grpSpPr>
          <a:xfrm>
            <a:off x="4572000" y="1376075"/>
            <a:ext cx="3618006" cy="2468231"/>
            <a:chOff x="4572000" y="1376075"/>
            <a:chExt cx="3618006" cy="2468231"/>
          </a:xfrm>
        </p:grpSpPr>
        <p:pic>
          <p:nvPicPr>
            <p:cNvPr id="11" name="圖片 10"/>
            <p:cNvPicPr/>
            <p:nvPr/>
          </p:nvPicPr>
          <p:blipFill>
            <a:blip r:embed="rId4" cstate="print">
              <a:extLst>
                <a:ext uri="{28A0092B-C50C-407E-A947-70E740481C1C}">
                  <a14:useLocalDpi xmlns:a14="http://schemas.microsoft.com/office/drawing/2010/main" val="0"/>
                </a:ext>
              </a:extLst>
            </a:blip>
            <a:stretch>
              <a:fillRect/>
            </a:stretch>
          </p:blipFill>
          <p:spPr>
            <a:xfrm>
              <a:off x="4572000" y="1376075"/>
              <a:ext cx="3618006" cy="2468231"/>
            </a:xfrm>
            <a:prstGeom prst="rect">
              <a:avLst/>
            </a:prstGeom>
          </p:spPr>
        </p:pic>
        <p:sp>
          <p:nvSpPr>
            <p:cNvPr id="12" name="矩形 11"/>
            <p:cNvSpPr/>
            <p:nvPr/>
          </p:nvSpPr>
          <p:spPr>
            <a:xfrm>
              <a:off x="6273130" y="3284984"/>
              <a:ext cx="1395214" cy="9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3" name="矩形 12"/>
            <p:cNvSpPr/>
            <p:nvPr/>
          </p:nvSpPr>
          <p:spPr>
            <a:xfrm>
              <a:off x="5724128" y="3429000"/>
              <a:ext cx="2465878" cy="9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grpSp>
    </p:spTree>
    <p:extLst>
      <p:ext uri="{BB962C8B-B14F-4D97-AF65-F5344CB8AC3E}">
        <p14:creationId xmlns:p14="http://schemas.microsoft.com/office/powerpoint/2010/main" val="4218581460"/>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31</a:t>
            </a:fld>
            <a:endParaRPr lang="en" dirty="0">
              <a:latin typeface="Trebuchet MS"/>
              <a:ea typeface="Trebuchet MS"/>
              <a:cs typeface="Trebuchet MS"/>
              <a:sym typeface="Trebuchet MS"/>
            </a:endParaRPr>
          </a:p>
        </p:txBody>
      </p:sp>
      <p:sp>
        <p:nvSpPr>
          <p:cNvPr id="7" name="Shape 199"/>
          <p:cNvSpPr txBox="1">
            <a:spLocks noGrp="1"/>
          </p:cNvSpPr>
          <p:nvPr>
            <p:ph type="title"/>
          </p:nvPr>
        </p:nvSpPr>
        <p:spPr>
          <a:xfrm>
            <a:off x="323528" y="404664"/>
            <a:ext cx="6656287" cy="864096"/>
          </a:xfrm>
          <a:prstGeom prst="rect">
            <a:avLst/>
          </a:prstGeom>
          <a:noFill/>
          <a:ln>
            <a:noFill/>
          </a:ln>
        </p:spPr>
        <p:txBody>
          <a:bodyPr lIns="68575" tIns="34275" rIns="68575" bIns="34275" anchor="t" anchorCtr="0">
            <a:noAutofit/>
          </a:bodyPr>
          <a:lstStyle/>
          <a:p>
            <a:pPr lvl="0">
              <a:buSzPct val="25000"/>
            </a:pPr>
            <a:r>
              <a:rPr lang="en" altLang="zh-HK" sz="3600" b="1" dirty="0">
                <a:solidFill>
                  <a:schemeClr val="accent4">
                    <a:lumMod val="75000"/>
                  </a:schemeClr>
                </a:solidFill>
              </a:rPr>
              <a:t>Activity 2</a:t>
            </a:r>
            <a:r>
              <a:rPr lang="en" altLang="zh-HK" sz="3600" b="1" dirty="0" smtClean="0">
                <a:solidFill>
                  <a:schemeClr val="accent4">
                    <a:lumMod val="75000"/>
                  </a:schemeClr>
                </a:solidFill>
              </a:rPr>
              <a:t> – Office Gossip</a:t>
            </a:r>
            <a:endParaRPr lang="en" sz="3600" b="1" dirty="0">
              <a:solidFill>
                <a:schemeClr val="accent4">
                  <a:lumMod val="75000"/>
                </a:schemeClr>
              </a:solidFill>
            </a:endParaRPr>
          </a:p>
        </p:txBody>
      </p:sp>
      <p:sp>
        <p:nvSpPr>
          <p:cNvPr id="2" name="圓角矩形圖說文字 1"/>
          <p:cNvSpPr/>
          <p:nvPr/>
        </p:nvSpPr>
        <p:spPr>
          <a:xfrm>
            <a:off x="539552" y="4437112"/>
            <a:ext cx="3618006" cy="1368152"/>
          </a:xfrm>
          <a:prstGeom prst="wedgeRoundRectCallout">
            <a:avLst>
              <a:gd name="adj1" fmla="val 23613"/>
              <a:gd name="adj2" fmla="val -77291"/>
              <a:gd name="adj3" fmla="val 16667"/>
            </a:avLst>
          </a:prstGeom>
          <a:solidFill>
            <a:srgbClr val="EBEBFF"/>
          </a:solidFill>
          <a:ln>
            <a:solidFill>
              <a:srgbClr val="40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HK" sz="2600" dirty="0">
                <a:solidFill>
                  <a:srgbClr val="002060"/>
                </a:solidFill>
                <a:latin typeface="Trebuchet MS" panose="020B0603020202020204" pitchFamily="34" charset="0"/>
              </a:rPr>
              <a:t>Are you surprised?</a:t>
            </a:r>
            <a:endParaRPr lang="zh-HK" altLang="en-US" sz="2600" dirty="0">
              <a:solidFill>
                <a:srgbClr val="002060"/>
              </a:solidFill>
              <a:latin typeface="Trebuchet MS" panose="020B0603020202020204" pitchFamily="34" charset="0"/>
            </a:endParaRPr>
          </a:p>
        </p:txBody>
      </p:sp>
      <p:sp>
        <p:nvSpPr>
          <p:cNvPr id="9" name="圓角矩形圖說文字 8"/>
          <p:cNvSpPr/>
          <p:nvPr/>
        </p:nvSpPr>
        <p:spPr>
          <a:xfrm>
            <a:off x="4572000" y="4437112"/>
            <a:ext cx="3618006" cy="1368152"/>
          </a:xfrm>
          <a:prstGeom prst="wedgeRoundRectCallout">
            <a:avLst>
              <a:gd name="adj1" fmla="val 12720"/>
              <a:gd name="adj2" fmla="val -85357"/>
              <a:gd name="adj3" fmla="val 16667"/>
            </a:avLst>
          </a:prstGeom>
          <a:solidFill>
            <a:srgbClr val="EBEBFF"/>
          </a:solidFill>
          <a:ln>
            <a:solidFill>
              <a:srgbClr val="40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600" dirty="0">
                <a:solidFill>
                  <a:srgbClr val="002060"/>
                </a:solidFill>
                <a:latin typeface="Trebuchet MS" panose="020B0603020202020204" pitchFamily="34" charset="0"/>
              </a:rPr>
              <a:t>I asked </a:t>
            </a:r>
            <a:r>
              <a:rPr lang="en-US" altLang="zh-HK" sz="2600" dirty="0" smtClean="0">
                <a:solidFill>
                  <a:srgbClr val="002060"/>
                </a:solidFill>
                <a:latin typeface="Trebuchet MS" panose="020B0603020202020204" pitchFamily="34" charset="0"/>
              </a:rPr>
              <a:t>Amanda …</a:t>
            </a:r>
            <a:endParaRPr lang="zh-HK" altLang="en-US" sz="2600" dirty="0">
              <a:solidFill>
                <a:srgbClr val="002060"/>
              </a:solidFill>
              <a:latin typeface="Trebuchet MS" panose="020B0603020202020204" pitchFamily="34" charset="0"/>
            </a:endParaRPr>
          </a:p>
        </p:txBody>
      </p:sp>
      <p:pic>
        <p:nvPicPr>
          <p:cNvPr id="14" name="圖片 13"/>
          <p:cNvPicPr/>
          <p:nvPr/>
        </p:nvPicPr>
        <p:blipFill rotWithShape="1">
          <a:blip r:embed="rId3" cstate="print">
            <a:extLst>
              <a:ext uri="{28A0092B-C50C-407E-A947-70E740481C1C}">
                <a14:useLocalDpi xmlns:a14="http://schemas.microsoft.com/office/drawing/2010/main" val="0"/>
              </a:ext>
            </a:extLst>
          </a:blip>
          <a:srcRect r="-26" b="16483"/>
          <a:stretch/>
        </p:blipFill>
        <p:spPr bwMode="auto">
          <a:xfrm>
            <a:off x="568516" y="1700808"/>
            <a:ext cx="3737020" cy="2143498"/>
          </a:xfrm>
          <a:prstGeom prst="rect">
            <a:avLst/>
          </a:prstGeom>
          <a:ln>
            <a:noFill/>
          </a:ln>
          <a:extLst>
            <a:ext uri="{53640926-AAD7-44D8-BBD7-CCE9431645EC}">
              <a14:shadowObscured xmlns:a14="http://schemas.microsoft.com/office/drawing/2010/main"/>
            </a:ext>
          </a:extLst>
        </p:spPr>
      </p:pic>
      <p:pic>
        <p:nvPicPr>
          <p:cNvPr id="15" name="圖片 14"/>
          <p:cNvPicPr/>
          <p:nvPr/>
        </p:nvPicPr>
        <p:blipFill rotWithShape="1">
          <a:blip r:embed="rId4" cstate="print">
            <a:extLst>
              <a:ext uri="{28A0092B-C50C-407E-A947-70E740481C1C}">
                <a14:useLocalDpi xmlns:a14="http://schemas.microsoft.com/office/drawing/2010/main" val="0"/>
              </a:ext>
            </a:extLst>
          </a:blip>
          <a:srcRect r="-343" b="14917"/>
          <a:stretch/>
        </p:blipFill>
        <p:spPr bwMode="auto">
          <a:xfrm>
            <a:off x="4572000" y="1700808"/>
            <a:ext cx="3688487" cy="21434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6674276"/>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32</a:t>
            </a:fld>
            <a:endParaRPr lang="en" dirty="0">
              <a:latin typeface="Trebuchet MS"/>
              <a:ea typeface="Trebuchet MS"/>
              <a:cs typeface="Trebuchet MS"/>
              <a:sym typeface="Trebuchet MS"/>
            </a:endParaRPr>
          </a:p>
        </p:txBody>
      </p:sp>
      <p:sp>
        <p:nvSpPr>
          <p:cNvPr id="7" name="Shape 199"/>
          <p:cNvSpPr txBox="1">
            <a:spLocks noGrp="1"/>
          </p:cNvSpPr>
          <p:nvPr>
            <p:ph type="title"/>
          </p:nvPr>
        </p:nvSpPr>
        <p:spPr>
          <a:xfrm>
            <a:off x="323528" y="404664"/>
            <a:ext cx="6656287" cy="864096"/>
          </a:xfrm>
          <a:prstGeom prst="rect">
            <a:avLst/>
          </a:prstGeom>
          <a:noFill/>
          <a:ln>
            <a:noFill/>
          </a:ln>
        </p:spPr>
        <p:txBody>
          <a:bodyPr lIns="68575" tIns="34275" rIns="68575" bIns="34275" anchor="t" anchorCtr="0">
            <a:noAutofit/>
          </a:bodyPr>
          <a:lstStyle/>
          <a:p>
            <a:pPr lvl="0">
              <a:buSzPct val="25000"/>
            </a:pPr>
            <a:r>
              <a:rPr lang="en" altLang="zh-HK" sz="3600" b="1" dirty="0">
                <a:solidFill>
                  <a:schemeClr val="accent4">
                    <a:lumMod val="75000"/>
                  </a:schemeClr>
                </a:solidFill>
              </a:rPr>
              <a:t>Activity 2</a:t>
            </a:r>
            <a:r>
              <a:rPr lang="en" altLang="zh-HK" sz="3600" b="1" dirty="0" smtClean="0">
                <a:solidFill>
                  <a:schemeClr val="accent4">
                    <a:lumMod val="75000"/>
                  </a:schemeClr>
                </a:solidFill>
              </a:rPr>
              <a:t> – Office Gossip</a:t>
            </a:r>
            <a:endParaRPr lang="en" sz="3600" b="1" dirty="0">
              <a:solidFill>
                <a:schemeClr val="accent4">
                  <a:lumMod val="75000"/>
                </a:schemeClr>
              </a:solidFill>
            </a:endParaRPr>
          </a:p>
        </p:txBody>
      </p:sp>
      <p:sp>
        <p:nvSpPr>
          <p:cNvPr id="2" name="圓角矩形圖說文字 1"/>
          <p:cNvSpPr/>
          <p:nvPr/>
        </p:nvSpPr>
        <p:spPr>
          <a:xfrm>
            <a:off x="539552" y="4437112"/>
            <a:ext cx="3618006" cy="1368152"/>
          </a:xfrm>
          <a:prstGeom prst="wedgeRoundRectCallout">
            <a:avLst>
              <a:gd name="adj1" fmla="val 4876"/>
              <a:gd name="adj2" fmla="val -85357"/>
              <a:gd name="adj3" fmla="val 16667"/>
            </a:avLst>
          </a:prstGeom>
          <a:solidFill>
            <a:srgbClr val="EBEBFF"/>
          </a:solidFill>
          <a:ln>
            <a:solidFill>
              <a:srgbClr val="40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HK" sz="2600" dirty="0">
                <a:solidFill>
                  <a:srgbClr val="002060"/>
                </a:solidFill>
                <a:latin typeface="Trebuchet MS" panose="020B0603020202020204" pitchFamily="34" charset="0"/>
              </a:rPr>
              <a:t>Your boss is not single!</a:t>
            </a:r>
            <a:endParaRPr lang="zh-HK" altLang="en-US" sz="2600" dirty="0">
              <a:solidFill>
                <a:srgbClr val="002060"/>
              </a:solidFill>
              <a:latin typeface="Trebuchet MS" panose="020B0603020202020204" pitchFamily="34" charset="0"/>
            </a:endParaRPr>
          </a:p>
        </p:txBody>
      </p:sp>
      <p:sp>
        <p:nvSpPr>
          <p:cNvPr id="9" name="圓角矩形圖說文字 8"/>
          <p:cNvSpPr/>
          <p:nvPr/>
        </p:nvSpPr>
        <p:spPr>
          <a:xfrm>
            <a:off x="4572000" y="4437112"/>
            <a:ext cx="3618006" cy="1368152"/>
          </a:xfrm>
          <a:prstGeom prst="wedgeRoundRectCallout">
            <a:avLst>
              <a:gd name="adj1" fmla="val -12118"/>
              <a:gd name="adj2" fmla="val -84205"/>
              <a:gd name="adj3" fmla="val 16667"/>
            </a:avLst>
          </a:prstGeom>
          <a:solidFill>
            <a:srgbClr val="FFEBEB"/>
          </a:solidFill>
          <a:ln>
            <a:solidFill>
              <a:srgbClr val="FF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600" dirty="0" smtClean="0">
                <a:solidFill>
                  <a:srgbClr val="C00000"/>
                </a:solidFill>
                <a:latin typeface="Trebuchet MS" panose="020B0603020202020204" pitchFamily="34" charset="0"/>
              </a:rPr>
              <a:t>Alfred </a:t>
            </a:r>
            <a:r>
              <a:rPr lang="en-US" altLang="zh-HK" sz="2600" dirty="0">
                <a:solidFill>
                  <a:srgbClr val="C00000"/>
                </a:solidFill>
                <a:latin typeface="Trebuchet MS" panose="020B0603020202020204" pitchFamily="34" charset="0"/>
              </a:rPr>
              <a:t>told </a:t>
            </a:r>
            <a:r>
              <a:rPr lang="en-US" altLang="zh-HK" sz="2600" dirty="0" smtClean="0">
                <a:solidFill>
                  <a:srgbClr val="C00000"/>
                </a:solidFill>
                <a:latin typeface="Trebuchet MS" panose="020B0603020202020204" pitchFamily="34" charset="0"/>
              </a:rPr>
              <a:t>me …</a:t>
            </a:r>
            <a:endParaRPr lang="zh-HK" altLang="en-US" sz="2600" dirty="0">
              <a:solidFill>
                <a:srgbClr val="C00000"/>
              </a:solidFill>
              <a:latin typeface="Trebuchet MS" panose="020B0603020202020204" pitchFamily="34" charset="0"/>
            </a:endParaRPr>
          </a:p>
        </p:txBody>
      </p:sp>
      <p:pic>
        <p:nvPicPr>
          <p:cNvPr id="8" name="圖片 7"/>
          <p:cNvPicPr/>
          <p:nvPr/>
        </p:nvPicPr>
        <p:blipFill rotWithShape="1">
          <a:blip r:embed="rId3" cstate="print">
            <a:extLst>
              <a:ext uri="{28A0092B-C50C-407E-A947-70E740481C1C}">
                <a14:useLocalDpi xmlns:a14="http://schemas.microsoft.com/office/drawing/2010/main" val="0"/>
              </a:ext>
            </a:extLst>
          </a:blip>
          <a:srcRect r="182" b="12637"/>
          <a:stretch/>
        </p:blipFill>
        <p:spPr bwMode="auto">
          <a:xfrm>
            <a:off x="570065" y="1695052"/>
            <a:ext cx="3568573" cy="2149254"/>
          </a:xfrm>
          <a:prstGeom prst="rect">
            <a:avLst/>
          </a:prstGeom>
          <a:ln>
            <a:noFill/>
          </a:ln>
          <a:extLst>
            <a:ext uri="{53640926-AAD7-44D8-BBD7-CCE9431645EC}">
              <a14:shadowObscured xmlns:a14="http://schemas.microsoft.com/office/drawing/2010/main"/>
            </a:ext>
          </a:extLst>
        </p:spPr>
      </p:pic>
      <p:pic>
        <p:nvPicPr>
          <p:cNvPr id="10" name="圖片 9"/>
          <p:cNvPicPr/>
          <p:nvPr/>
        </p:nvPicPr>
        <p:blipFill rotWithShape="1">
          <a:blip r:embed="rId4" cstate="print">
            <a:extLst>
              <a:ext uri="{28A0092B-C50C-407E-A947-70E740481C1C}">
                <a14:useLocalDpi xmlns:a14="http://schemas.microsoft.com/office/drawing/2010/main" val="0"/>
              </a:ext>
            </a:extLst>
          </a:blip>
          <a:srcRect b="10393"/>
          <a:stretch/>
        </p:blipFill>
        <p:spPr bwMode="auto">
          <a:xfrm>
            <a:off x="4607783" y="1695052"/>
            <a:ext cx="3494186" cy="21492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2083382"/>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33</a:t>
            </a:fld>
            <a:endParaRPr lang="en" dirty="0">
              <a:latin typeface="Trebuchet MS"/>
              <a:ea typeface="Trebuchet MS"/>
              <a:cs typeface="Trebuchet MS"/>
              <a:sym typeface="Trebuchet MS"/>
            </a:endParaRPr>
          </a:p>
        </p:txBody>
      </p:sp>
      <p:sp>
        <p:nvSpPr>
          <p:cNvPr id="7" name="Shape 199"/>
          <p:cNvSpPr txBox="1">
            <a:spLocks noGrp="1"/>
          </p:cNvSpPr>
          <p:nvPr>
            <p:ph type="title"/>
          </p:nvPr>
        </p:nvSpPr>
        <p:spPr>
          <a:xfrm>
            <a:off x="323528" y="404664"/>
            <a:ext cx="6656287" cy="864096"/>
          </a:xfrm>
          <a:prstGeom prst="rect">
            <a:avLst/>
          </a:prstGeom>
          <a:noFill/>
          <a:ln>
            <a:noFill/>
          </a:ln>
        </p:spPr>
        <p:txBody>
          <a:bodyPr lIns="68575" tIns="34275" rIns="68575" bIns="34275" anchor="t" anchorCtr="0">
            <a:noAutofit/>
          </a:bodyPr>
          <a:lstStyle/>
          <a:p>
            <a:pPr lvl="0">
              <a:buSzPct val="25000"/>
            </a:pPr>
            <a:r>
              <a:rPr lang="en" altLang="zh-HK" sz="3600" b="1" dirty="0">
                <a:solidFill>
                  <a:schemeClr val="accent4">
                    <a:lumMod val="75000"/>
                  </a:schemeClr>
                </a:solidFill>
              </a:rPr>
              <a:t>Activity 2</a:t>
            </a:r>
            <a:r>
              <a:rPr lang="en" altLang="zh-HK" sz="3600" b="1" dirty="0" smtClean="0">
                <a:solidFill>
                  <a:schemeClr val="accent4">
                    <a:lumMod val="75000"/>
                  </a:schemeClr>
                </a:solidFill>
              </a:rPr>
              <a:t> – Office Gossip</a:t>
            </a:r>
            <a:endParaRPr lang="en" sz="3600" b="1" dirty="0">
              <a:solidFill>
                <a:schemeClr val="accent4">
                  <a:lumMod val="75000"/>
                </a:schemeClr>
              </a:solidFill>
            </a:endParaRPr>
          </a:p>
        </p:txBody>
      </p:sp>
      <p:sp>
        <p:nvSpPr>
          <p:cNvPr id="2" name="圓角矩形圖說文字 1"/>
          <p:cNvSpPr/>
          <p:nvPr/>
        </p:nvSpPr>
        <p:spPr>
          <a:xfrm>
            <a:off x="539552" y="4437112"/>
            <a:ext cx="3618006" cy="1368152"/>
          </a:xfrm>
          <a:prstGeom prst="wedgeRoundRectCallout">
            <a:avLst>
              <a:gd name="adj1" fmla="val 27099"/>
              <a:gd name="adj2" fmla="val -81900"/>
              <a:gd name="adj3" fmla="val 16667"/>
            </a:avLst>
          </a:prstGeom>
          <a:solidFill>
            <a:srgbClr val="EBEBFF"/>
          </a:solidFill>
          <a:ln>
            <a:solidFill>
              <a:srgbClr val="40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HK" sz="2600" dirty="0" smtClean="0">
                <a:solidFill>
                  <a:srgbClr val="002060"/>
                </a:solidFill>
                <a:latin typeface="Trebuchet MS" panose="020B0603020202020204" pitchFamily="34" charset="0"/>
              </a:rPr>
              <a:t>George </a:t>
            </a:r>
            <a:r>
              <a:rPr lang="en-GB" altLang="zh-HK" sz="2600" dirty="0">
                <a:solidFill>
                  <a:srgbClr val="002060"/>
                </a:solidFill>
                <a:latin typeface="Trebuchet MS" panose="020B0603020202020204" pitchFamily="34" charset="0"/>
              </a:rPr>
              <a:t>has a family and three children.</a:t>
            </a:r>
            <a:endParaRPr lang="zh-HK" altLang="en-US" sz="2600" dirty="0">
              <a:solidFill>
                <a:srgbClr val="002060"/>
              </a:solidFill>
              <a:latin typeface="Trebuchet MS" panose="020B0603020202020204" pitchFamily="34" charset="0"/>
            </a:endParaRPr>
          </a:p>
        </p:txBody>
      </p:sp>
      <p:sp>
        <p:nvSpPr>
          <p:cNvPr id="9" name="圓角矩形圖說文字 8"/>
          <p:cNvSpPr/>
          <p:nvPr/>
        </p:nvSpPr>
        <p:spPr>
          <a:xfrm>
            <a:off x="4572000" y="4437112"/>
            <a:ext cx="3618006" cy="1368152"/>
          </a:xfrm>
          <a:prstGeom prst="wedgeRoundRectCallout">
            <a:avLst>
              <a:gd name="adj1" fmla="val -1660"/>
              <a:gd name="adj2" fmla="val -85357"/>
              <a:gd name="adj3" fmla="val 16667"/>
            </a:avLst>
          </a:prstGeom>
          <a:solidFill>
            <a:srgbClr val="FFEBEB"/>
          </a:solidFill>
          <a:ln>
            <a:solidFill>
              <a:srgbClr val="FF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600" dirty="0" smtClean="0">
                <a:solidFill>
                  <a:srgbClr val="C00000"/>
                </a:solidFill>
                <a:latin typeface="Trebuchet MS" panose="020B0603020202020204" pitchFamily="34" charset="0"/>
              </a:rPr>
              <a:t>Alfred said …</a:t>
            </a:r>
            <a:endParaRPr lang="zh-HK" altLang="en-US" sz="2600" dirty="0">
              <a:solidFill>
                <a:srgbClr val="C00000"/>
              </a:solidFill>
              <a:latin typeface="Trebuchet MS" panose="020B0603020202020204" pitchFamily="34" charset="0"/>
            </a:endParaRPr>
          </a:p>
        </p:txBody>
      </p:sp>
      <p:pic>
        <p:nvPicPr>
          <p:cNvPr id="11" name="圖片 10"/>
          <p:cNvPicPr/>
          <p:nvPr/>
        </p:nvPicPr>
        <p:blipFill rotWithShape="1">
          <a:blip r:embed="rId3" cstate="print">
            <a:extLst>
              <a:ext uri="{28A0092B-C50C-407E-A947-70E740481C1C}">
                <a14:useLocalDpi xmlns:a14="http://schemas.microsoft.com/office/drawing/2010/main" val="0"/>
              </a:ext>
            </a:extLst>
          </a:blip>
          <a:srcRect l="-1" r="352" b="17033"/>
          <a:stretch/>
        </p:blipFill>
        <p:spPr bwMode="auto">
          <a:xfrm>
            <a:off x="569396" y="1685043"/>
            <a:ext cx="3775135" cy="2159263"/>
          </a:xfrm>
          <a:prstGeom prst="rect">
            <a:avLst/>
          </a:prstGeom>
          <a:ln>
            <a:noFill/>
          </a:ln>
          <a:extLst>
            <a:ext uri="{53640926-AAD7-44D8-BBD7-CCE9431645EC}">
              <a14:shadowObscured xmlns:a14="http://schemas.microsoft.com/office/drawing/2010/main"/>
            </a:ext>
          </a:extLst>
        </p:spPr>
      </p:pic>
      <p:pic>
        <p:nvPicPr>
          <p:cNvPr id="12" name="圖片 11"/>
          <p:cNvPicPr/>
          <p:nvPr/>
        </p:nvPicPr>
        <p:blipFill rotWithShape="1">
          <a:blip r:embed="rId4" cstate="print">
            <a:extLst>
              <a:ext uri="{28A0092B-C50C-407E-A947-70E740481C1C}">
                <a14:useLocalDpi xmlns:a14="http://schemas.microsoft.com/office/drawing/2010/main" val="0"/>
              </a:ext>
            </a:extLst>
          </a:blip>
          <a:srcRect l="1" r="-337" b="16483"/>
          <a:stretch/>
        </p:blipFill>
        <p:spPr bwMode="auto">
          <a:xfrm>
            <a:off x="4607783" y="1695052"/>
            <a:ext cx="3747055" cy="21492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4859143"/>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Shape 200"/>
          <p:cNvSpPr txBox="1">
            <a:spLocks noGrp="1"/>
          </p:cNvSpPr>
          <p:nvPr>
            <p:ph type="body" idx="1"/>
          </p:nvPr>
        </p:nvSpPr>
        <p:spPr>
          <a:xfrm>
            <a:off x="508000" y="1440035"/>
            <a:ext cx="6656288" cy="5229326"/>
          </a:xfrm>
          <a:prstGeom prst="rect">
            <a:avLst/>
          </a:prstGeom>
          <a:noFill/>
          <a:ln>
            <a:noFill/>
          </a:ln>
        </p:spPr>
        <p:txBody>
          <a:bodyPr lIns="68575" tIns="34275" rIns="68575" bIns="34275" anchor="t" anchorCtr="0">
            <a:noAutofit/>
          </a:bodyPr>
          <a:lstStyle/>
          <a:p>
            <a:pPr marL="558800" lvl="0" indent="-457200" algn="just">
              <a:spcBef>
                <a:spcPts val="0"/>
              </a:spcBef>
              <a:buSzPct val="65000"/>
              <a:buFont typeface="Wingdings" panose="05000000000000000000" pitchFamily="2" charset="2"/>
              <a:buChar char="l"/>
            </a:pPr>
            <a:r>
              <a:rPr lang="en-GB" sz="2800" dirty="0" smtClean="0">
                <a:solidFill>
                  <a:schemeClr val="accent2">
                    <a:lumMod val="75000"/>
                  </a:schemeClr>
                </a:solidFill>
              </a:rPr>
              <a:t>After that…</a:t>
            </a:r>
            <a:endParaRPr lang="en-GB" sz="2800" dirty="0">
              <a:solidFill>
                <a:schemeClr val="accent2">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34</a:t>
            </a:fld>
            <a:endParaRPr lang="en" dirty="0">
              <a:latin typeface="Trebuchet MS"/>
              <a:ea typeface="Trebuchet MS"/>
              <a:cs typeface="Trebuchet MS"/>
              <a:sym typeface="Trebuchet MS"/>
            </a:endParaRPr>
          </a:p>
        </p:txBody>
      </p:sp>
      <p:sp>
        <p:nvSpPr>
          <p:cNvPr id="7" name="Shape 199"/>
          <p:cNvSpPr txBox="1">
            <a:spLocks noGrp="1"/>
          </p:cNvSpPr>
          <p:nvPr>
            <p:ph type="title"/>
          </p:nvPr>
        </p:nvSpPr>
        <p:spPr>
          <a:xfrm>
            <a:off x="323528" y="404664"/>
            <a:ext cx="6656287" cy="864096"/>
          </a:xfrm>
          <a:prstGeom prst="rect">
            <a:avLst/>
          </a:prstGeom>
          <a:noFill/>
          <a:ln>
            <a:noFill/>
          </a:ln>
        </p:spPr>
        <p:txBody>
          <a:bodyPr lIns="68575" tIns="34275" rIns="68575" bIns="34275" anchor="t" anchorCtr="0">
            <a:noAutofit/>
          </a:bodyPr>
          <a:lstStyle/>
          <a:p>
            <a:pPr lvl="0">
              <a:buSzPct val="25000"/>
            </a:pPr>
            <a:r>
              <a:rPr lang="en" altLang="zh-HK" sz="3600" b="1" dirty="0" smtClean="0">
                <a:solidFill>
                  <a:schemeClr val="accent4">
                    <a:lumMod val="75000"/>
                  </a:schemeClr>
                </a:solidFill>
              </a:rPr>
              <a:t>Activity 2 </a:t>
            </a:r>
            <a:r>
              <a:rPr lang="en" altLang="zh-HK" sz="3600" b="1" dirty="0">
                <a:solidFill>
                  <a:schemeClr val="accent4">
                    <a:lumMod val="75000"/>
                  </a:schemeClr>
                </a:solidFill>
              </a:rPr>
              <a:t>– </a:t>
            </a:r>
            <a:r>
              <a:rPr lang="en" altLang="zh-HK" sz="3600" b="1" dirty="0" smtClean="0">
                <a:solidFill>
                  <a:schemeClr val="accent4">
                    <a:lumMod val="75000"/>
                  </a:schemeClr>
                </a:solidFill>
              </a:rPr>
              <a:t>Office Gossip</a:t>
            </a:r>
            <a:endParaRPr lang="en" sz="3600" b="1" dirty="0">
              <a:solidFill>
                <a:schemeClr val="accent4">
                  <a:lumMod val="75000"/>
                </a:schemeClr>
              </a:solidFill>
            </a:endParaRPr>
          </a:p>
        </p:txBody>
      </p:sp>
      <p:pic>
        <p:nvPicPr>
          <p:cNvPr id="5" name="圖片 4"/>
          <p:cNvPicPr/>
          <p:nvPr/>
        </p:nvPicPr>
        <p:blipFill>
          <a:blip r:embed="rId3">
            <a:extLst>
              <a:ext uri="{28A0092B-C50C-407E-A947-70E740481C1C}">
                <a14:useLocalDpi xmlns:a14="http://schemas.microsoft.com/office/drawing/2010/main" val="0"/>
              </a:ext>
            </a:extLst>
          </a:blip>
          <a:srcRect/>
          <a:stretch>
            <a:fillRect/>
          </a:stretch>
        </p:blipFill>
        <p:spPr bwMode="auto">
          <a:xfrm>
            <a:off x="827584" y="2276872"/>
            <a:ext cx="6101375" cy="3441670"/>
          </a:xfrm>
          <a:prstGeom prst="rect">
            <a:avLst/>
          </a:prstGeom>
          <a:noFill/>
          <a:ln>
            <a:noFill/>
          </a:ln>
        </p:spPr>
      </p:pic>
    </p:spTree>
    <p:extLst>
      <p:ext uri="{BB962C8B-B14F-4D97-AF65-F5344CB8AC3E}">
        <p14:creationId xmlns:p14="http://schemas.microsoft.com/office/powerpoint/2010/main" val="116531405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 calcmode="lin" valueType="num">
                                      <p:cBhvr additive="base">
                                        <p:cTn id="7" dur="500" fill="hold"/>
                                        <p:tgtEl>
                                          <p:spTgt spid="2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Shape 200"/>
          <p:cNvSpPr txBox="1">
            <a:spLocks noGrp="1"/>
          </p:cNvSpPr>
          <p:nvPr>
            <p:ph type="body" idx="1"/>
          </p:nvPr>
        </p:nvSpPr>
        <p:spPr>
          <a:xfrm>
            <a:off x="508000" y="1440035"/>
            <a:ext cx="6656288" cy="5229326"/>
          </a:xfrm>
          <a:prstGeom prst="rect">
            <a:avLst/>
          </a:prstGeom>
          <a:noFill/>
          <a:ln>
            <a:noFill/>
          </a:ln>
        </p:spPr>
        <p:txBody>
          <a:bodyPr lIns="68575" tIns="34275" rIns="68575" bIns="34275" anchor="t" anchorCtr="0">
            <a:noAutofit/>
          </a:bodyPr>
          <a:lstStyle/>
          <a:p>
            <a:pPr marL="558800" lvl="0" indent="-457200" algn="just">
              <a:spcBef>
                <a:spcPts val="0"/>
              </a:spcBef>
              <a:buSzPct val="65000"/>
              <a:buFont typeface="Wingdings" panose="05000000000000000000" pitchFamily="2" charset="2"/>
              <a:buChar char="l"/>
            </a:pPr>
            <a:r>
              <a:rPr lang="en-GB" sz="2700" dirty="0" smtClean="0">
                <a:solidFill>
                  <a:schemeClr val="accent2">
                    <a:lumMod val="75000"/>
                  </a:schemeClr>
                </a:solidFill>
              </a:rPr>
              <a:t>Juliet </a:t>
            </a:r>
            <a:r>
              <a:rPr lang="en-GB" sz="2700" dirty="0">
                <a:solidFill>
                  <a:schemeClr val="accent2">
                    <a:lumMod val="75000"/>
                  </a:schemeClr>
                </a:solidFill>
              </a:rPr>
              <a:t>is very upset after listening to Amanda. She then goes to George’s office and talks to him. What is she going to say to George? Think of the ending of the story</a:t>
            </a:r>
            <a:r>
              <a:rPr lang="en-GB" sz="2700" dirty="0" smtClean="0">
                <a:solidFill>
                  <a:schemeClr val="accent2">
                    <a:lumMod val="75000"/>
                  </a:schemeClr>
                </a:solidFill>
              </a:rPr>
              <a:t>.</a:t>
            </a:r>
          </a:p>
          <a:p>
            <a:pPr marL="558800" lvl="0" indent="-457200" algn="just">
              <a:spcBef>
                <a:spcPts val="0"/>
              </a:spcBef>
              <a:buSzPct val="65000"/>
              <a:buFont typeface="Wingdings" panose="05000000000000000000" pitchFamily="2" charset="2"/>
              <a:buChar char="l"/>
            </a:pPr>
            <a:endParaRPr lang="en-GB" sz="2700" dirty="0">
              <a:solidFill>
                <a:schemeClr val="accent2">
                  <a:lumMod val="75000"/>
                </a:schemeClr>
              </a:solidFill>
            </a:endParaRPr>
          </a:p>
          <a:p>
            <a:pPr marL="558800" lvl="0" indent="-457200" algn="just">
              <a:spcBef>
                <a:spcPts val="0"/>
              </a:spcBef>
              <a:buSzPct val="65000"/>
              <a:buFont typeface="Wingdings" panose="05000000000000000000" pitchFamily="2" charset="2"/>
              <a:buChar char="l"/>
            </a:pPr>
            <a:r>
              <a:rPr lang="en-GB" sz="2700" dirty="0">
                <a:solidFill>
                  <a:schemeClr val="accent2">
                    <a:lumMod val="75000"/>
                  </a:schemeClr>
                </a:solidFill>
              </a:rPr>
              <a:t>Work with a </a:t>
            </a:r>
            <a:r>
              <a:rPr lang="en-GB" sz="2700" dirty="0" smtClean="0">
                <a:solidFill>
                  <a:schemeClr val="accent2">
                    <a:lumMod val="75000"/>
                  </a:schemeClr>
                </a:solidFill>
              </a:rPr>
              <a:t>partner, and play </a:t>
            </a:r>
            <a:r>
              <a:rPr lang="en-GB" sz="2700" dirty="0">
                <a:solidFill>
                  <a:schemeClr val="accent2">
                    <a:lumMod val="75000"/>
                  </a:schemeClr>
                </a:solidFill>
              </a:rPr>
              <a:t>the role of Juliet and George respectively. Write the </a:t>
            </a:r>
            <a:r>
              <a:rPr lang="en-GB" sz="2700" dirty="0" smtClean="0">
                <a:solidFill>
                  <a:schemeClr val="accent2">
                    <a:lumMod val="75000"/>
                  </a:schemeClr>
                </a:solidFill>
              </a:rPr>
              <a:t>dialogue </a:t>
            </a:r>
            <a:r>
              <a:rPr lang="en-GB" sz="2700" dirty="0">
                <a:solidFill>
                  <a:schemeClr val="accent2">
                    <a:lumMod val="75000"/>
                  </a:schemeClr>
                </a:solidFill>
              </a:rPr>
              <a:t>between Juliet and George. Use reported speech when you report what Amanda </a:t>
            </a:r>
            <a:r>
              <a:rPr lang="en-GB" sz="2700" dirty="0" smtClean="0">
                <a:solidFill>
                  <a:schemeClr val="accent2">
                    <a:lumMod val="75000"/>
                  </a:schemeClr>
                </a:solidFill>
              </a:rPr>
              <a:t>said.</a:t>
            </a:r>
            <a:endParaRPr lang="en-GB" sz="2700" dirty="0">
              <a:solidFill>
                <a:schemeClr val="accent2">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35</a:t>
            </a:fld>
            <a:endParaRPr lang="en" dirty="0">
              <a:latin typeface="Trebuchet MS"/>
              <a:ea typeface="Trebuchet MS"/>
              <a:cs typeface="Trebuchet MS"/>
              <a:sym typeface="Trebuchet MS"/>
            </a:endParaRPr>
          </a:p>
        </p:txBody>
      </p:sp>
      <p:sp>
        <p:nvSpPr>
          <p:cNvPr id="7" name="Shape 199"/>
          <p:cNvSpPr txBox="1">
            <a:spLocks noGrp="1"/>
          </p:cNvSpPr>
          <p:nvPr>
            <p:ph type="title"/>
          </p:nvPr>
        </p:nvSpPr>
        <p:spPr>
          <a:xfrm>
            <a:off x="323528" y="404664"/>
            <a:ext cx="6656287" cy="864096"/>
          </a:xfrm>
          <a:prstGeom prst="rect">
            <a:avLst/>
          </a:prstGeom>
          <a:noFill/>
          <a:ln>
            <a:noFill/>
          </a:ln>
        </p:spPr>
        <p:txBody>
          <a:bodyPr lIns="68575" tIns="34275" rIns="68575" bIns="34275" anchor="t" anchorCtr="0">
            <a:noAutofit/>
          </a:bodyPr>
          <a:lstStyle/>
          <a:p>
            <a:pPr lvl="0">
              <a:buSzPct val="25000"/>
            </a:pPr>
            <a:r>
              <a:rPr lang="en" altLang="zh-HK" sz="3600" b="1" dirty="0" smtClean="0">
                <a:solidFill>
                  <a:schemeClr val="accent4">
                    <a:lumMod val="75000"/>
                  </a:schemeClr>
                </a:solidFill>
              </a:rPr>
              <a:t>Activity 2 </a:t>
            </a:r>
            <a:r>
              <a:rPr lang="en" altLang="zh-HK" sz="3600" b="1" dirty="0">
                <a:solidFill>
                  <a:schemeClr val="accent4">
                    <a:lumMod val="75000"/>
                  </a:schemeClr>
                </a:solidFill>
              </a:rPr>
              <a:t>– </a:t>
            </a:r>
            <a:r>
              <a:rPr lang="en" altLang="zh-HK" sz="3600" b="1" dirty="0" smtClean="0">
                <a:solidFill>
                  <a:schemeClr val="accent4">
                    <a:lumMod val="75000"/>
                  </a:schemeClr>
                </a:solidFill>
              </a:rPr>
              <a:t>Office Gossip</a:t>
            </a:r>
            <a:endParaRPr lang="en" sz="3600" b="1" dirty="0">
              <a:solidFill>
                <a:schemeClr val="accent4">
                  <a:lumMod val="75000"/>
                </a:schemeClr>
              </a:solidFill>
            </a:endParaRPr>
          </a:p>
        </p:txBody>
      </p:sp>
    </p:spTree>
    <p:extLst>
      <p:ext uri="{BB962C8B-B14F-4D97-AF65-F5344CB8AC3E}">
        <p14:creationId xmlns:p14="http://schemas.microsoft.com/office/powerpoint/2010/main" val="386753403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 calcmode="lin" valueType="num">
                                      <p:cBhvr additive="base">
                                        <p:cTn id="7" dur="500" fill="hold"/>
                                        <p:tgtEl>
                                          <p:spTgt spid="2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0">
                                            <p:txEl>
                                              <p:pRg st="2" end="2"/>
                                            </p:txEl>
                                          </p:spTgt>
                                        </p:tgtEl>
                                        <p:attrNameLst>
                                          <p:attrName>style.visibility</p:attrName>
                                        </p:attrNameLst>
                                      </p:cBhvr>
                                      <p:to>
                                        <p:strVal val="visible"/>
                                      </p:to>
                                    </p:set>
                                    <p:anim calcmode="lin" valueType="num">
                                      <p:cBhvr additive="base">
                                        <p:cTn id="13" dur="500" fill="hold"/>
                                        <p:tgtEl>
                                          <p:spTgt spid="20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Shape 200"/>
          <p:cNvSpPr txBox="1">
            <a:spLocks noGrp="1"/>
          </p:cNvSpPr>
          <p:nvPr>
            <p:ph type="body" idx="1"/>
          </p:nvPr>
        </p:nvSpPr>
        <p:spPr>
          <a:xfrm>
            <a:off x="508000" y="1440035"/>
            <a:ext cx="6656288" cy="5229326"/>
          </a:xfrm>
          <a:prstGeom prst="rect">
            <a:avLst/>
          </a:prstGeom>
          <a:noFill/>
          <a:ln>
            <a:noFill/>
          </a:ln>
        </p:spPr>
        <p:txBody>
          <a:bodyPr lIns="68575" tIns="34275" rIns="68575" bIns="34275" anchor="t" anchorCtr="0">
            <a:noAutofit/>
          </a:bodyPr>
          <a:lstStyle/>
          <a:p>
            <a:pPr marL="558800" lvl="0" indent="-457200" algn="just">
              <a:spcBef>
                <a:spcPts val="0"/>
              </a:spcBef>
              <a:buSzPct val="65000"/>
              <a:buFont typeface="Wingdings" panose="05000000000000000000" pitchFamily="2" charset="2"/>
              <a:buChar char="l"/>
            </a:pPr>
            <a:r>
              <a:rPr lang="en-GB" sz="2800" dirty="0" smtClean="0">
                <a:solidFill>
                  <a:schemeClr val="accent2">
                    <a:lumMod val="75000"/>
                  </a:schemeClr>
                </a:solidFill>
              </a:rPr>
              <a:t>Share your ending with the class!</a:t>
            </a:r>
            <a:endParaRPr lang="en-GB" sz="2800" dirty="0">
              <a:solidFill>
                <a:schemeClr val="accent2">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36</a:t>
            </a:fld>
            <a:endParaRPr lang="en" dirty="0">
              <a:latin typeface="Trebuchet MS"/>
              <a:ea typeface="Trebuchet MS"/>
              <a:cs typeface="Trebuchet MS"/>
              <a:sym typeface="Trebuchet MS"/>
            </a:endParaRPr>
          </a:p>
        </p:txBody>
      </p:sp>
      <p:sp>
        <p:nvSpPr>
          <p:cNvPr id="7" name="Shape 199"/>
          <p:cNvSpPr txBox="1">
            <a:spLocks noGrp="1"/>
          </p:cNvSpPr>
          <p:nvPr>
            <p:ph type="title"/>
          </p:nvPr>
        </p:nvSpPr>
        <p:spPr>
          <a:xfrm>
            <a:off x="323528" y="404664"/>
            <a:ext cx="6656287" cy="864096"/>
          </a:xfrm>
          <a:prstGeom prst="rect">
            <a:avLst/>
          </a:prstGeom>
          <a:noFill/>
          <a:ln>
            <a:noFill/>
          </a:ln>
        </p:spPr>
        <p:txBody>
          <a:bodyPr lIns="68575" tIns="34275" rIns="68575" bIns="34275" anchor="t" anchorCtr="0">
            <a:noAutofit/>
          </a:bodyPr>
          <a:lstStyle/>
          <a:p>
            <a:pPr lvl="0">
              <a:buSzPct val="25000"/>
            </a:pPr>
            <a:r>
              <a:rPr lang="en" altLang="zh-HK" sz="3600" b="1" dirty="0" smtClean="0">
                <a:solidFill>
                  <a:schemeClr val="accent4">
                    <a:lumMod val="75000"/>
                  </a:schemeClr>
                </a:solidFill>
              </a:rPr>
              <a:t>Activity 2 </a:t>
            </a:r>
            <a:r>
              <a:rPr lang="en" altLang="zh-HK" sz="3600" b="1" dirty="0">
                <a:solidFill>
                  <a:schemeClr val="accent4">
                    <a:lumMod val="75000"/>
                  </a:schemeClr>
                </a:solidFill>
              </a:rPr>
              <a:t>– </a:t>
            </a:r>
            <a:r>
              <a:rPr lang="en" altLang="zh-HK" sz="3600" b="1" dirty="0" smtClean="0">
                <a:solidFill>
                  <a:schemeClr val="accent4">
                    <a:lumMod val="75000"/>
                  </a:schemeClr>
                </a:solidFill>
              </a:rPr>
              <a:t>Office Gossip</a:t>
            </a:r>
            <a:endParaRPr lang="en" sz="3600" b="1" dirty="0">
              <a:solidFill>
                <a:schemeClr val="accent4">
                  <a:lumMod val="75000"/>
                </a:schemeClr>
              </a:solidFill>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564904"/>
            <a:ext cx="5976664" cy="2259670"/>
          </a:xfrm>
          <a:prstGeom prst="rect">
            <a:avLst/>
          </a:prstGeom>
        </p:spPr>
      </p:pic>
    </p:spTree>
    <p:extLst>
      <p:ext uri="{BB962C8B-B14F-4D97-AF65-F5344CB8AC3E}">
        <p14:creationId xmlns:p14="http://schemas.microsoft.com/office/powerpoint/2010/main" val="356554124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 calcmode="lin" valueType="num">
                                      <p:cBhvr additive="base">
                                        <p:cTn id="7" dur="500" fill="hold"/>
                                        <p:tgtEl>
                                          <p:spTgt spid="2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Shape 200"/>
          <p:cNvSpPr txBox="1">
            <a:spLocks noGrp="1"/>
          </p:cNvSpPr>
          <p:nvPr>
            <p:ph type="body" idx="1"/>
          </p:nvPr>
        </p:nvSpPr>
        <p:spPr>
          <a:xfrm>
            <a:off x="508000" y="1440035"/>
            <a:ext cx="6656288" cy="5229326"/>
          </a:xfrm>
          <a:prstGeom prst="rect">
            <a:avLst/>
          </a:prstGeom>
          <a:noFill/>
          <a:ln>
            <a:noFill/>
          </a:ln>
        </p:spPr>
        <p:txBody>
          <a:bodyPr lIns="68575" tIns="34275" rIns="68575" bIns="34275" anchor="t" anchorCtr="0">
            <a:noAutofit/>
          </a:bodyPr>
          <a:lstStyle/>
          <a:p>
            <a:pPr marL="558800" lvl="0" indent="-457200" algn="just">
              <a:spcBef>
                <a:spcPts val="0"/>
              </a:spcBef>
              <a:buSzPct val="65000"/>
              <a:buFont typeface="Wingdings" panose="05000000000000000000" pitchFamily="2" charset="2"/>
              <a:buChar char="l"/>
            </a:pPr>
            <a:r>
              <a:rPr lang="en-GB" sz="2700" dirty="0" smtClean="0">
                <a:solidFill>
                  <a:schemeClr val="accent2">
                    <a:lumMod val="75000"/>
                  </a:schemeClr>
                </a:solidFill>
              </a:rPr>
              <a:t>Get into groups of 6. Form a line.</a:t>
            </a:r>
          </a:p>
          <a:p>
            <a:pPr marL="558800" lvl="0" indent="-457200" algn="just">
              <a:spcBef>
                <a:spcPts val="0"/>
              </a:spcBef>
              <a:buSzPct val="65000"/>
              <a:buFont typeface="Wingdings" panose="05000000000000000000" pitchFamily="2" charset="2"/>
              <a:buChar char="l"/>
            </a:pPr>
            <a:endParaRPr lang="en-GB" sz="2700" dirty="0">
              <a:solidFill>
                <a:schemeClr val="accent2">
                  <a:lumMod val="75000"/>
                </a:schemeClr>
              </a:solidFill>
            </a:endParaRPr>
          </a:p>
          <a:p>
            <a:pPr marL="558800" lvl="0" indent="-457200" algn="just">
              <a:spcBef>
                <a:spcPts val="0"/>
              </a:spcBef>
              <a:buSzPct val="65000"/>
              <a:buFont typeface="Wingdings" panose="05000000000000000000" pitchFamily="2" charset="2"/>
              <a:buChar char="l"/>
            </a:pPr>
            <a:r>
              <a:rPr lang="en-GB" sz="2700" dirty="0" smtClean="0">
                <a:solidFill>
                  <a:schemeClr val="accent2">
                    <a:lumMod val="75000"/>
                  </a:schemeClr>
                </a:solidFill>
              </a:rPr>
              <a:t>The first student will get a strip. </a:t>
            </a:r>
            <a:br>
              <a:rPr lang="en-GB" sz="2700" dirty="0" smtClean="0">
                <a:solidFill>
                  <a:schemeClr val="accent2">
                    <a:lumMod val="75000"/>
                  </a:schemeClr>
                </a:solidFill>
              </a:rPr>
            </a:br>
            <a:r>
              <a:rPr lang="en-GB" sz="2700" dirty="0" smtClean="0">
                <a:solidFill>
                  <a:schemeClr val="accent2">
                    <a:lumMod val="75000"/>
                  </a:schemeClr>
                </a:solidFill>
              </a:rPr>
              <a:t>Read the message and remember the sentence(s). Whisper the message to the one behind you.</a:t>
            </a:r>
          </a:p>
          <a:p>
            <a:pPr marL="558800" lvl="0" indent="-457200" algn="just">
              <a:spcBef>
                <a:spcPts val="0"/>
              </a:spcBef>
              <a:buSzPct val="65000"/>
              <a:buFont typeface="Wingdings" panose="05000000000000000000" pitchFamily="2" charset="2"/>
              <a:buChar char="l"/>
            </a:pPr>
            <a:endParaRPr lang="en-GB" sz="2700" dirty="0" smtClean="0">
              <a:solidFill>
                <a:schemeClr val="accent2">
                  <a:lumMod val="75000"/>
                </a:schemeClr>
              </a:solidFill>
            </a:endParaRPr>
          </a:p>
          <a:p>
            <a:pPr marL="558800" lvl="0" indent="-457200" algn="just">
              <a:spcBef>
                <a:spcPts val="0"/>
              </a:spcBef>
              <a:buSzPct val="65000"/>
              <a:buFont typeface="Wingdings" panose="05000000000000000000" pitchFamily="2" charset="2"/>
              <a:buChar char="l"/>
            </a:pPr>
            <a:r>
              <a:rPr lang="en-GB" sz="2700" dirty="0" smtClean="0">
                <a:solidFill>
                  <a:schemeClr val="accent2">
                    <a:lumMod val="75000"/>
                  </a:schemeClr>
                </a:solidFill>
              </a:rPr>
              <a:t>The 2</a:t>
            </a:r>
            <a:r>
              <a:rPr lang="en-GB" sz="2700" baseline="30000" dirty="0" smtClean="0">
                <a:solidFill>
                  <a:schemeClr val="accent2">
                    <a:lumMod val="75000"/>
                  </a:schemeClr>
                </a:solidFill>
              </a:rPr>
              <a:t>nd</a:t>
            </a:r>
            <a:r>
              <a:rPr lang="en-GB" sz="2700" dirty="0" smtClean="0">
                <a:solidFill>
                  <a:schemeClr val="accent2">
                    <a:lumMod val="75000"/>
                  </a:schemeClr>
                </a:solidFill>
              </a:rPr>
              <a:t> student reports the message to the 3</a:t>
            </a:r>
            <a:r>
              <a:rPr lang="en-GB" sz="2700" baseline="30000" dirty="0" smtClean="0">
                <a:solidFill>
                  <a:schemeClr val="accent2">
                    <a:lumMod val="75000"/>
                  </a:schemeClr>
                </a:solidFill>
              </a:rPr>
              <a:t>rd</a:t>
            </a:r>
            <a:r>
              <a:rPr lang="en-GB" sz="2700" dirty="0" smtClean="0">
                <a:solidFill>
                  <a:schemeClr val="accent2">
                    <a:lumMod val="75000"/>
                  </a:schemeClr>
                </a:solidFill>
              </a:rPr>
              <a:t> student using reported speech, and the 3</a:t>
            </a:r>
            <a:r>
              <a:rPr lang="en-GB" sz="2700" baseline="30000" dirty="0" smtClean="0">
                <a:solidFill>
                  <a:schemeClr val="accent2">
                    <a:lumMod val="75000"/>
                  </a:schemeClr>
                </a:solidFill>
              </a:rPr>
              <a:t>rd</a:t>
            </a:r>
            <a:r>
              <a:rPr lang="en-GB" sz="2700" dirty="0" smtClean="0">
                <a:solidFill>
                  <a:schemeClr val="accent2">
                    <a:lumMod val="75000"/>
                  </a:schemeClr>
                </a:solidFill>
              </a:rPr>
              <a:t> student to the 4</a:t>
            </a:r>
            <a:r>
              <a:rPr lang="en-GB" sz="2700" baseline="30000" dirty="0" smtClean="0">
                <a:solidFill>
                  <a:schemeClr val="accent2">
                    <a:lumMod val="75000"/>
                  </a:schemeClr>
                </a:solidFill>
              </a:rPr>
              <a:t>th</a:t>
            </a:r>
            <a:r>
              <a:rPr lang="en-GB" sz="2700" dirty="0">
                <a:solidFill>
                  <a:schemeClr val="accent2">
                    <a:lumMod val="75000"/>
                  </a:schemeClr>
                </a:solidFill>
              </a:rPr>
              <a:t>.</a:t>
            </a:r>
            <a:r>
              <a:rPr lang="en-GB" sz="2700" dirty="0" smtClean="0">
                <a:solidFill>
                  <a:schemeClr val="accent2">
                    <a:lumMod val="75000"/>
                  </a:schemeClr>
                </a:solidFill>
              </a:rPr>
              <a:t> This process continues until it goes to the last student in the line.</a:t>
            </a:r>
            <a:endParaRPr lang="en-GB" sz="2700" dirty="0">
              <a:solidFill>
                <a:schemeClr val="accent2">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37</a:t>
            </a:fld>
            <a:endParaRPr lang="en" dirty="0">
              <a:latin typeface="Trebuchet MS"/>
              <a:ea typeface="Trebuchet MS"/>
              <a:cs typeface="Trebuchet MS"/>
              <a:sym typeface="Trebuchet MS"/>
            </a:endParaRPr>
          </a:p>
        </p:txBody>
      </p:sp>
      <p:sp>
        <p:nvSpPr>
          <p:cNvPr id="7" name="Shape 199"/>
          <p:cNvSpPr txBox="1">
            <a:spLocks noGrp="1"/>
          </p:cNvSpPr>
          <p:nvPr>
            <p:ph type="title"/>
          </p:nvPr>
        </p:nvSpPr>
        <p:spPr>
          <a:xfrm>
            <a:off x="323528" y="404664"/>
            <a:ext cx="7416824" cy="963362"/>
          </a:xfrm>
          <a:prstGeom prst="rect">
            <a:avLst/>
          </a:prstGeom>
          <a:noFill/>
          <a:ln>
            <a:noFill/>
          </a:ln>
        </p:spPr>
        <p:txBody>
          <a:bodyPr lIns="68575" tIns="34275" rIns="68575" bIns="34275" anchor="t" anchorCtr="0">
            <a:noAutofit/>
          </a:bodyPr>
          <a:lstStyle/>
          <a:p>
            <a:pPr lvl="0">
              <a:buSzPct val="25000"/>
            </a:pPr>
            <a:r>
              <a:rPr lang="en" altLang="zh-HK" sz="3600" b="1" dirty="0">
                <a:solidFill>
                  <a:schemeClr val="accent4">
                    <a:lumMod val="75000"/>
                  </a:schemeClr>
                </a:solidFill>
              </a:rPr>
              <a:t>Activity </a:t>
            </a:r>
            <a:r>
              <a:rPr lang="en" altLang="zh-HK" sz="3600" b="1" dirty="0" smtClean="0">
                <a:solidFill>
                  <a:schemeClr val="accent4">
                    <a:lumMod val="75000"/>
                  </a:schemeClr>
                </a:solidFill>
              </a:rPr>
              <a:t>3 – Chinese Whispers</a:t>
            </a:r>
            <a:endParaRPr lang="en" sz="3600" b="1" dirty="0">
              <a:solidFill>
                <a:schemeClr val="accent4">
                  <a:lumMod val="75000"/>
                </a:schemeClr>
              </a:solidFill>
            </a:endParaRPr>
          </a:p>
        </p:txBody>
      </p:sp>
    </p:spTree>
    <p:extLst>
      <p:ext uri="{BB962C8B-B14F-4D97-AF65-F5344CB8AC3E}">
        <p14:creationId xmlns:p14="http://schemas.microsoft.com/office/powerpoint/2010/main" val="274629784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 calcmode="lin" valueType="num">
                                      <p:cBhvr additive="base">
                                        <p:cTn id="7" dur="500" fill="hold"/>
                                        <p:tgtEl>
                                          <p:spTgt spid="2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0">
                                            <p:txEl>
                                              <p:pRg st="2" end="2"/>
                                            </p:txEl>
                                          </p:spTgt>
                                        </p:tgtEl>
                                        <p:attrNameLst>
                                          <p:attrName>style.visibility</p:attrName>
                                        </p:attrNameLst>
                                      </p:cBhvr>
                                      <p:to>
                                        <p:strVal val="visible"/>
                                      </p:to>
                                    </p:set>
                                    <p:anim calcmode="lin" valueType="num">
                                      <p:cBhvr additive="base">
                                        <p:cTn id="13" dur="500" fill="hold"/>
                                        <p:tgtEl>
                                          <p:spTgt spid="20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0">
                                            <p:txEl>
                                              <p:pRg st="4" end="4"/>
                                            </p:txEl>
                                          </p:spTgt>
                                        </p:tgtEl>
                                        <p:attrNameLst>
                                          <p:attrName>style.visibility</p:attrName>
                                        </p:attrNameLst>
                                      </p:cBhvr>
                                      <p:to>
                                        <p:strVal val="visible"/>
                                      </p:to>
                                    </p:set>
                                    <p:anim calcmode="lin" valueType="num">
                                      <p:cBhvr additive="base">
                                        <p:cTn id="19" dur="500" fill="hold"/>
                                        <p:tgtEl>
                                          <p:spTgt spid="20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Shape 200"/>
          <p:cNvSpPr txBox="1">
            <a:spLocks noGrp="1"/>
          </p:cNvSpPr>
          <p:nvPr>
            <p:ph type="body" idx="1"/>
          </p:nvPr>
        </p:nvSpPr>
        <p:spPr>
          <a:xfrm>
            <a:off x="323528" y="1268760"/>
            <a:ext cx="6840760" cy="5400601"/>
          </a:xfrm>
          <a:prstGeom prst="rect">
            <a:avLst/>
          </a:prstGeom>
          <a:noFill/>
          <a:ln>
            <a:noFill/>
          </a:ln>
        </p:spPr>
        <p:txBody>
          <a:bodyPr lIns="68575" tIns="34275" rIns="68575" bIns="34275" anchor="t" anchorCtr="0">
            <a:noAutofit/>
          </a:bodyPr>
          <a:lstStyle/>
          <a:p>
            <a:pPr marL="558800" lvl="0" indent="-457200" algn="just">
              <a:spcBef>
                <a:spcPts val="0"/>
              </a:spcBef>
              <a:buSzPct val="65000"/>
              <a:buFont typeface="Wingdings" panose="05000000000000000000" pitchFamily="2" charset="2"/>
              <a:buChar char="l"/>
            </a:pPr>
            <a:r>
              <a:rPr lang="en-GB" sz="2700" dirty="0" smtClean="0">
                <a:solidFill>
                  <a:schemeClr val="accent2">
                    <a:lumMod val="75000"/>
                  </a:schemeClr>
                </a:solidFill>
              </a:rPr>
              <a:t>Each student can say the message twice</a:t>
            </a:r>
            <a:r>
              <a:rPr lang="en-GB" sz="2700" dirty="0">
                <a:solidFill>
                  <a:schemeClr val="accent2">
                    <a:lumMod val="75000"/>
                  </a:schemeClr>
                </a:solidFill>
              </a:rPr>
              <a:t>.</a:t>
            </a:r>
            <a:r>
              <a:rPr lang="en-GB" sz="2700" dirty="0" smtClean="0">
                <a:solidFill>
                  <a:schemeClr val="accent2">
                    <a:lumMod val="75000"/>
                  </a:schemeClr>
                </a:solidFill>
              </a:rPr>
              <a:t> </a:t>
            </a:r>
          </a:p>
          <a:p>
            <a:pPr marL="558800" lvl="0" indent="-457200" algn="just">
              <a:spcBef>
                <a:spcPts val="0"/>
              </a:spcBef>
              <a:buSzPct val="65000"/>
              <a:buFont typeface="Wingdings" panose="05000000000000000000" pitchFamily="2" charset="2"/>
              <a:buChar char="l"/>
            </a:pPr>
            <a:endParaRPr lang="en-GB" sz="2700" dirty="0">
              <a:solidFill>
                <a:schemeClr val="accent2">
                  <a:lumMod val="75000"/>
                </a:schemeClr>
              </a:solidFill>
            </a:endParaRPr>
          </a:p>
          <a:p>
            <a:pPr marL="558800" lvl="0" indent="-457200" algn="just">
              <a:spcBef>
                <a:spcPts val="0"/>
              </a:spcBef>
              <a:buSzPct val="65000"/>
              <a:buFont typeface="Wingdings" panose="05000000000000000000" pitchFamily="2" charset="2"/>
              <a:buChar char="l"/>
            </a:pPr>
            <a:r>
              <a:rPr lang="en-GB" sz="2700" dirty="0" smtClean="0">
                <a:solidFill>
                  <a:schemeClr val="accent2">
                    <a:lumMod val="75000"/>
                  </a:schemeClr>
                </a:solidFill>
              </a:rPr>
              <a:t>Use only English and you should not let the others hear what you say except the student behind you.</a:t>
            </a:r>
          </a:p>
          <a:p>
            <a:pPr marL="558800" lvl="0" indent="-457200" algn="just">
              <a:spcBef>
                <a:spcPts val="0"/>
              </a:spcBef>
              <a:buSzPct val="65000"/>
              <a:buFont typeface="Wingdings" panose="05000000000000000000" pitchFamily="2" charset="2"/>
              <a:buChar char="l"/>
            </a:pPr>
            <a:endParaRPr lang="en-GB" sz="2700" dirty="0">
              <a:solidFill>
                <a:schemeClr val="accent2">
                  <a:lumMod val="75000"/>
                </a:schemeClr>
              </a:solidFill>
            </a:endParaRPr>
          </a:p>
          <a:p>
            <a:pPr marL="558800" lvl="0" indent="-457200" algn="just">
              <a:spcBef>
                <a:spcPts val="0"/>
              </a:spcBef>
              <a:buSzPct val="65000"/>
              <a:buFont typeface="Wingdings" panose="05000000000000000000" pitchFamily="2" charset="2"/>
              <a:buChar char="l"/>
            </a:pPr>
            <a:r>
              <a:rPr lang="en-GB" sz="2700" dirty="0" smtClean="0">
                <a:solidFill>
                  <a:schemeClr val="accent2">
                    <a:lumMod val="75000"/>
                  </a:schemeClr>
                </a:solidFill>
              </a:rPr>
              <a:t>Use reported speech (except the first student). Change the pronouns and/or verb tenses.</a:t>
            </a:r>
          </a:p>
          <a:p>
            <a:pPr marL="558800" lvl="0" indent="-457200" algn="just">
              <a:spcBef>
                <a:spcPts val="0"/>
              </a:spcBef>
              <a:buSzPct val="65000"/>
              <a:buFont typeface="Wingdings" panose="05000000000000000000" pitchFamily="2" charset="2"/>
              <a:buChar char="l"/>
            </a:pPr>
            <a:endParaRPr lang="en-GB" sz="2700" dirty="0">
              <a:solidFill>
                <a:schemeClr val="accent2">
                  <a:lumMod val="75000"/>
                </a:schemeClr>
              </a:solidFill>
            </a:endParaRPr>
          </a:p>
          <a:p>
            <a:pPr marL="558800" lvl="0" indent="-457200" algn="just">
              <a:spcBef>
                <a:spcPts val="0"/>
              </a:spcBef>
              <a:buSzPct val="65000"/>
              <a:buFont typeface="Wingdings" panose="05000000000000000000" pitchFamily="2" charset="2"/>
              <a:buChar char="l"/>
            </a:pPr>
            <a:r>
              <a:rPr lang="en-GB" sz="2700" dirty="0" smtClean="0">
                <a:solidFill>
                  <a:schemeClr val="accent2">
                    <a:lumMod val="75000"/>
                  </a:schemeClr>
                </a:solidFill>
              </a:rPr>
              <a:t>The last student reports the message to the teacher.</a:t>
            </a:r>
            <a:endParaRPr lang="en-GB" sz="2700" dirty="0">
              <a:solidFill>
                <a:schemeClr val="accent2">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38</a:t>
            </a:fld>
            <a:endParaRPr lang="en" dirty="0">
              <a:latin typeface="Trebuchet MS"/>
              <a:ea typeface="Trebuchet MS"/>
              <a:cs typeface="Trebuchet MS"/>
              <a:sym typeface="Trebuchet MS"/>
            </a:endParaRPr>
          </a:p>
        </p:txBody>
      </p:sp>
      <p:sp>
        <p:nvSpPr>
          <p:cNvPr id="7" name="Shape 199"/>
          <p:cNvSpPr txBox="1">
            <a:spLocks noGrp="1"/>
          </p:cNvSpPr>
          <p:nvPr>
            <p:ph type="title"/>
          </p:nvPr>
        </p:nvSpPr>
        <p:spPr>
          <a:xfrm>
            <a:off x="323528" y="404664"/>
            <a:ext cx="7200800" cy="864096"/>
          </a:xfrm>
          <a:prstGeom prst="rect">
            <a:avLst/>
          </a:prstGeom>
          <a:noFill/>
          <a:ln>
            <a:noFill/>
          </a:ln>
        </p:spPr>
        <p:txBody>
          <a:bodyPr lIns="68575" tIns="34275" rIns="68575" bIns="34275" anchor="t" anchorCtr="0">
            <a:noAutofit/>
          </a:bodyPr>
          <a:lstStyle/>
          <a:p>
            <a:pPr lvl="0">
              <a:buSzPct val="25000"/>
            </a:pPr>
            <a:r>
              <a:rPr lang="en" altLang="zh-HK" sz="3600" b="1" dirty="0">
                <a:solidFill>
                  <a:schemeClr val="accent4">
                    <a:lumMod val="75000"/>
                  </a:schemeClr>
                </a:solidFill>
              </a:rPr>
              <a:t>Activity 3</a:t>
            </a:r>
            <a:r>
              <a:rPr lang="en" altLang="zh-HK" sz="3600" b="1" dirty="0" smtClean="0">
                <a:solidFill>
                  <a:schemeClr val="accent4">
                    <a:lumMod val="75000"/>
                  </a:schemeClr>
                </a:solidFill>
              </a:rPr>
              <a:t> – Chinese Whispers</a:t>
            </a:r>
            <a:endParaRPr lang="en" sz="3600" b="1" dirty="0">
              <a:solidFill>
                <a:schemeClr val="accent4">
                  <a:lumMod val="75000"/>
                </a:schemeClr>
              </a:solidFill>
            </a:endParaRPr>
          </a:p>
        </p:txBody>
      </p:sp>
    </p:spTree>
    <p:extLst>
      <p:ext uri="{BB962C8B-B14F-4D97-AF65-F5344CB8AC3E}">
        <p14:creationId xmlns:p14="http://schemas.microsoft.com/office/powerpoint/2010/main" val="61441768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 calcmode="lin" valueType="num">
                                      <p:cBhvr additive="base">
                                        <p:cTn id="7" dur="500" fill="hold"/>
                                        <p:tgtEl>
                                          <p:spTgt spid="2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0">
                                            <p:txEl>
                                              <p:pRg st="2" end="2"/>
                                            </p:txEl>
                                          </p:spTgt>
                                        </p:tgtEl>
                                        <p:attrNameLst>
                                          <p:attrName>style.visibility</p:attrName>
                                        </p:attrNameLst>
                                      </p:cBhvr>
                                      <p:to>
                                        <p:strVal val="visible"/>
                                      </p:to>
                                    </p:set>
                                    <p:anim calcmode="lin" valueType="num">
                                      <p:cBhvr additive="base">
                                        <p:cTn id="13" dur="500" fill="hold"/>
                                        <p:tgtEl>
                                          <p:spTgt spid="20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0">
                                            <p:txEl>
                                              <p:pRg st="4" end="4"/>
                                            </p:txEl>
                                          </p:spTgt>
                                        </p:tgtEl>
                                        <p:attrNameLst>
                                          <p:attrName>style.visibility</p:attrName>
                                        </p:attrNameLst>
                                      </p:cBhvr>
                                      <p:to>
                                        <p:strVal val="visible"/>
                                      </p:to>
                                    </p:set>
                                    <p:anim calcmode="lin" valueType="num">
                                      <p:cBhvr additive="base">
                                        <p:cTn id="19" dur="500" fill="hold"/>
                                        <p:tgtEl>
                                          <p:spTgt spid="20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0">
                                            <p:txEl>
                                              <p:pRg st="6" end="6"/>
                                            </p:txEl>
                                          </p:spTgt>
                                        </p:tgtEl>
                                        <p:attrNameLst>
                                          <p:attrName>style.visibility</p:attrName>
                                        </p:attrNameLst>
                                      </p:cBhvr>
                                      <p:to>
                                        <p:strVal val="visible"/>
                                      </p:to>
                                    </p:set>
                                    <p:anim calcmode="lin" valueType="num">
                                      <p:cBhvr additive="base">
                                        <p:cTn id="25" dur="500" fill="hold"/>
                                        <p:tgtEl>
                                          <p:spTgt spid="20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Shape 200"/>
          <p:cNvSpPr txBox="1">
            <a:spLocks noGrp="1"/>
          </p:cNvSpPr>
          <p:nvPr>
            <p:ph type="body" idx="1"/>
          </p:nvPr>
        </p:nvSpPr>
        <p:spPr>
          <a:xfrm>
            <a:off x="508000" y="1700807"/>
            <a:ext cx="6656288" cy="4968553"/>
          </a:xfrm>
          <a:prstGeom prst="rect">
            <a:avLst/>
          </a:prstGeom>
          <a:noFill/>
          <a:ln>
            <a:noFill/>
          </a:ln>
        </p:spPr>
        <p:txBody>
          <a:bodyPr lIns="68575" tIns="34275" rIns="68575" bIns="34275" anchor="t" anchorCtr="0">
            <a:noAutofit/>
          </a:bodyPr>
          <a:lstStyle/>
          <a:p>
            <a:pPr marL="558800" lvl="0" indent="-457200" algn="just">
              <a:spcBef>
                <a:spcPts val="0"/>
              </a:spcBef>
              <a:buSzPct val="65000"/>
              <a:buFont typeface="Wingdings" panose="05000000000000000000" pitchFamily="2" charset="2"/>
              <a:buChar char="l"/>
            </a:pPr>
            <a:r>
              <a:rPr lang="en-GB" sz="2800" dirty="0">
                <a:solidFill>
                  <a:schemeClr val="accent2">
                    <a:lumMod val="75000"/>
                  </a:schemeClr>
                </a:solidFill>
              </a:rPr>
              <a:t>The group </a:t>
            </a:r>
            <a:r>
              <a:rPr lang="en-GB" sz="2800" dirty="0" smtClean="0">
                <a:solidFill>
                  <a:schemeClr val="accent2">
                    <a:lumMod val="75000"/>
                  </a:schemeClr>
                </a:solidFill>
              </a:rPr>
              <a:t>that </a:t>
            </a:r>
            <a:r>
              <a:rPr lang="en-GB" sz="2800" dirty="0">
                <a:solidFill>
                  <a:schemeClr val="accent2">
                    <a:lumMod val="75000"/>
                  </a:schemeClr>
                </a:solidFill>
              </a:rPr>
              <a:t>provides the most accurate answer within the shortest time will win the game.</a:t>
            </a: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39</a:t>
            </a:fld>
            <a:endParaRPr lang="en" dirty="0">
              <a:latin typeface="Trebuchet MS"/>
              <a:ea typeface="Trebuchet MS"/>
              <a:cs typeface="Trebuchet MS"/>
              <a:sym typeface="Trebuchet MS"/>
            </a:endParaRPr>
          </a:p>
        </p:txBody>
      </p:sp>
      <p:sp>
        <p:nvSpPr>
          <p:cNvPr id="7" name="Shape 199"/>
          <p:cNvSpPr txBox="1">
            <a:spLocks noGrp="1"/>
          </p:cNvSpPr>
          <p:nvPr>
            <p:ph type="title"/>
          </p:nvPr>
        </p:nvSpPr>
        <p:spPr>
          <a:xfrm>
            <a:off x="323528" y="404664"/>
            <a:ext cx="7056784" cy="864096"/>
          </a:xfrm>
          <a:prstGeom prst="rect">
            <a:avLst/>
          </a:prstGeom>
          <a:noFill/>
          <a:ln>
            <a:noFill/>
          </a:ln>
        </p:spPr>
        <p:txBody>
          <a:bodyPr lIns="68575" tIns="34275" rIns="68575" bIns="34275" anchor="t" anchorCtr="0">
            <a:noAutofit/>
          </a:bodyPr>
          <a:lstStyle/>
          <a:p>
            <a:pPr lvl="0">
              <a:buSzPct val="25000"/>
            </a:pPr>
            <a:r>
              <a:rPr lang="en" altLang="zh-HK" sz="3600" b="1">
                <a:solidFill>
                  <a:schemeClr val="accent4">
                    <a:lumMod val="75000"/>
                  </a:schemeClr>
                </a:solidFill>
              </a:rPr>
              <a:t>Activity 3</a:t>
            </a:r>
            <a:r>
              <a:rPr lang="en" altLang="zh-HK" sz="3600" b="1" smtClean="0">
                <a:solidFill>
                  <a:schemeClr val="accent4">
                    <a:lumMod val="75000"/>
                  </a:schemeClr>
                </a:solidFill>
              </a:rPr>
              <a:t> </a:t>
            </a:r>
            <a:r>
              <a:rPr lang="en" altLang="zh-HK" sz="3600" b="1" dirty="0" smtClean="0">
                <a:solidFill>
                  <a:schemeClr val="accent4">
                    <a:lumMod val="75000"/>
                  </a:schemeClr>
                </a:solidFill>
              </a:rPr>
              <a:t>– Chinese Whispers</a:t>
            </a:r>
            <a:endParaRPr lang="en" sz="3600" b="1" dirty="0">
              <a:solidFill>
                <a:schemeClr val="accent4">
                  <a:lumMod val="75000"/>
                </a:schemeClr>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2051"/>
          <a:stretch/>
        </p:blipFill>
        <p:spPr>
          <a:xfrm>
            <a:off x="4073067" y="3093318"/>
            <a:ext cx="3177715" cy="2279898"/>
          </a:xfrm>
          <a:prstGeom prst="rect">
            <a:avLst/>
          </a:prstGeom>
        </p:spPr>
      </p:pic>
    </p:spTree>
    <p:extLst>
      <p:ext uri="{BB962C8B-B14F-4D97-AF65-F5344CB8AC3E}">
        <p14:creationId xmlns:p14="http://schemas.microsoft.com/office/powerpoint/2010/main" val="341329577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 calcmode="lin" valueType="num">
                                      <p:cBhvr additive="base">
                                        <p:cTn id="7" dur="500" fill="hold"/>
                                        <p:tgtEl>
                                          <p:spTgt spid="2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lvl="0">
              <a:buSzPct val="25000"/>
            </a:pPr>
            <a:r>
              <a:rPr lang="en" sz="3600" b="1" dirty="0">
                <a:solidFill>
                  <a:schemeClr val="accent4">
                    <a:lumMod val="75000"/>
                  </a:schemeClr>
                </a:solidFill>
              </a:rPr>
              <a:t>Part </a:t>
            </a:r>
            <a:r>
              <a:rPr lang="en" sz="3600" b="1" dirty="0" smtClean="0">
                <a:solidFill>
                  <a:schemeClr val="accent4">
                    <a:lumMod val="75000"/>
                  </a:schemeClr>
                </a:solidFill>
              </a:rPr>
              <a:t>1 – What did Noby say?</a:t>
            </a:r>
            <a:endParaRPr lang="en" sz="3600" b="1" dirty="0">
              <a:solidFill>
                <a:schemeClr val="accent4">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4</a:t>
            </a:fld>
            <a:endParaRPr lang="en" dirty="0">
              <a:latin typeface="Trebuchet MS"/>
              <a:ea typeface="Trebuchet MS"/>
              <a:cs typeface="Trebuchet MS"/>
              <a:sym typeface="Trebuchet MS"/>
            </a:endParaRPr>
          </a:p>
        </p:txBody>
      </p:sp>
      <p:pic>
        <p:nvPicPr>
          <p:cNvPr id="7" name="圖片 6"/>
          <p:cNvPicPr/>
          <p:nvPr/>
        </p:nvPicPr>
        <p:blipFill>
          <a:blip r:embed="rId3">
            <a:extLst>
              <a:ext uri="{28A0092B-C50C-407E-A947-70E740481C1C}">
                <a14:useLocalDpi xmlns:a14="http://schemas.microsoft.com/office/drawing/2010/main" val="0"/>
              </a:ext>
            </a:extLst>
          </a:blip>
          <a:stretch>
            <a:fillRect/>
          </a:stretch>
        </p:blipFill>
        <p:spPr>
          <a:xfrm>
            <a:off x="202396" y="2894518"/>
            <a:ext cx="2076421" cy="2880320"/>
          </a:xfrm>
          <a:prstGeom prst="rect">
            <a:avLst/>
          </a:prstGeom>
        </p:spPr>
      </p:pic>
      <p:pic>
        <p:nvPicPr>
          <p:cNvPr id="8" name="圖片 7"/>
          <p:cNvPicPr/>
          <p:nvPr/>
        </p:nvPicPr>
        <p:blipFill>
          <a:blip r:embed="rId4">
            <a:extLst>
              <a:ext uri="{28A0092B-C50C-407E-A947-70E740481C1C}">
                <a14:useLocalDpi xmlns:a14="http://schemas.microsoft.com/office/drawing/2010/main" val="0"/>
              </a:ext>
            </a:extLst>
          </a:blip>
          <a:stretch>
            <a:fillRect/>
          </a:stretch>
        </p:blipFill>
        <p:spPr>
          <a:xfrm>
            <a:off x="7668344" y="2576061"/>
            <a:ext cx="906665" cy="3517235"/>
          </a:xfrm>
          <a:prstGeom prst="rect">
            <a:avLst/>
          </a:prstGeom>
        </p:spPr>
      </p:pic>
      <p:sp>
        <p:nvSpPr>
          <p:cNvPr id="3" name="圓角矩形圖說文字 2"/>
          <p:cNvSpPr/>
          <p:nvPr/>
        </p:nvSpPr>
        <p:spPr>
          <a:xfrm>
            <a:off x="2483768" y="1556792"/>
            <a:ext cx="5040560" cy="1512168"/>
          </a:xfrm>
          <a:prstGeom prst="wedgeRoundRectCallout">
            <a:avLst>
              <a:gd name="adj1" fmla="val -59281"/>
              <a:gd name="adj2" fmla="val 37229"/>
              <a:gd name="adj3" fmla="val 16667"/>
            </a:avLst>
          </a:prstGeom>
          <a:solidFill>
            <a:srgbClr val="D1D1FF"/>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HK" sz="2800" dirty="0">
                <a:solidFill>
                  <a:srgbClr val="0070C0"/>
                </a:solidFill>
                <a:latin typeface="Trebuchet MS" panose="020B0603020202020204" pitchFamily="34" charset="0"/>
              </a:rPr>
              <a:t>Mum, it’s raining heavily. </a:t>
            </a:r>
            <a:r>
              <a:rPr lang="en-GB" altLang="zh-HK" sz="2800" dirty="0" smtClean="0">
                <a:solidFill>
                  <a:srgbClr val="0070C0"/>
                </a:solidFill>
                <a:latin typeface="Trebuchet MS" panose="020B0603020202020204" pitchFamily="34" charset="0"/>
              </a:rPr>
              <a:t/>
            </a:r>
            <a:br>
              <a:rPr lang="en-GB" altLang="zh-HK" sz="2800" dirty="0" smtClean="0">
                <a:solidFill>
                  <a:srgbClr val="0070C0"/>
                </a:solidFill>
                <a:latin typeface="Trebuchet MS" panose="020B0603020202020204" pitchFamily="34" charset="0"/>
              </a:rPr>
            </a:br>
            <a:r>
              <a:rPr lang="en-GB" altLang="zh-HK" sz="2800" dirty="0" smtClean="0">
                <a:solidFill>
                  <a:srgbClr val="0070C0"/>
                </a:solidFill>
                <a:latin typeface="Trebuchet MS" panose="020B0603020202020204" pitchFamily="34" charset="0"/>
              </a:rPr>
              <a:t>I </a:t>
            </a:r>
            <a:r>
              <a:rPr lang="en-GB" altLang="zh-HK" sz="2800" dirty="0">
                <a:solidFill>
                  <a:srgbClr val="0070C0"/>
                </a:solidFill>
                <a:latin typeface="Trebuchet MS" panose="020B0603020202020204" pitchFamily="34" charset="0"/>
              </a:rPr>
              <a:t>have to take a taxi</a:t>
            </a:r>
            <a:r>
              <a:rPr lang="en-GB" altLang="zh-HK" sz="2800" dirty="0" smtClean="0">
                <a:solidFill>
                  <a:srgbClr val="0070C0"/>
                </a:solidFill>
                <a:latin typeface="Trebuchet MS" panose="020B0603020202020204" pitchFamily="34" charset="0"/>
              </a:rPr>
              <a:t>.</a:t>
            </a:r>
            <a:endParaRPr lang="en-GB" altLang="zh-HK" sz="2800" dirty="0">
              <a:solidFill>
                <a:srgbClr val="0070C0"/>
              </a:solidFill>
              <a:latin typeface="Trebuchet MS" panose="020B0603020202020204" pitchFamily="34" charset="0"/>
            </a:endParaRPr>
          </a:p>
        </p:txBody>
      </p:sp>
      <p:sp>
        <p:nvSpPr>
          <p:cNvPr id="10" name="圓角矩形圖說文字 9"/>
          <p:cNvSpPr/>
          <p:nvPr/>
        </p:nvSpPr>
        <p:spPr>
          <a:xfrm>
            <a:off x="2002606" y="4005064"/>
            <a:ext cx="5040560" cy="1512168"/>
          </a:xfrm>
          <a:prstGeom prst="wedgeRoundRectCallout">
            <a:avLst>
              <a:gd name="adj1" fmla="val 60124"/>
              <a:gd name="adj2" fmla="val -55731"/>
              <a:gd name="adj3" fmla="val 16667"/>
            </a:avLst>
          </a:prstGeom>
          <a:solidFill>
            <a:srgbClr val="D1FFD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HK" sz="2800" dirty="0" smtClean="0">
                <a:solidFill>
                  <a:srgbClr val="00B050"/>
                </a:solidFill>
                <a:latin typeface="Trebuchet MS" panose="020B0603020202020204" pitchFamily="34" charset="0"/>
              </a:rPr>
              <a:t>Okay.</a:t>
            </a:r>
          </a:p>
          <a:p>
            <a:pPr algn="ctr"/>
            <a:r>
              <a:rPr lang="en-GB" altLang="zh-HK" sz="2800" dirty="0" smtClean="0">
                <a:solidFill>
                  <a:srgbClr val="00B050"/>
                </a:solidFill>
                <a:latin typeface="Trebuchet MS" panose="020B0603020202020204" pitchFamily="34" charset="0"/>
              </a:rPr>
              <a:t>Let </a:t>
            </a:r>
            <a:r>
              <a:rPr lang="en-GB" altLang="zh-HK" sz="2800" dirty="0">
                <a:solidFill>
                  <a:srgbClr val="00B050"/>
                </a:solidFill>
                <a:latin typeface="Trebuchet MS" panose="020B0603020202020204" pitchFamily="34" charset="0"/>
              </a:rPr>
              <a:t>me give you the money</a:t>
            </a:r>
            <a:r>
              <a:rPr lang="en-GB" altLang="zh-HK" sz="2800" dirty="0" smtClean="0">
                <a:solidFill>
                  <a:srgbClr val="00B050"/>
                </a:solidFill>
                <a:latin typeface="Trebuchet MS" panose="020B0603020202020204" pitchFamily="34" charset="0"/>
              </a:rPr>
              <a:t>.</a:t>
            </a:r>
            <a:endParaRPr lang="en-GB" altLang="zh-HK" sz="2800" dirty="0">
              <a:solidFill>
                <a:srgbClr val="00B050"/>
              </a:solidFill>
              <a:latin typeface="Trebuchet MS" panose="020B0603020202020204" pitchFamily="34" charset="0"/>
            </a:endParaRPr>
          </a:p>
        </p:txBody>
      </p:sp>
      <p:pic>
        <p:nvPicPr>
          <p:cNvPr id="2" name="圖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606" y="1196752"/>
            <a:ext cx="1584000" cy="1584000"/>
          </a:xfrm>
          <a:prstGeom prst="rect">
            <a:avLst/>
          </a:prstGeom>
        </p:spPr>
      </p:pic>
    </p:spTree>
    <p:extLst>
      <p:ext uri="{BB962C8B-B14F-4D97-AF65-F5344CB8AC3E}">
        <p14:creationId xmlns:p14="http://schemas.microsoft.com/office/powerpoint/2010/main" val="352614789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lvl="0">
              <a:buSzPct val="25000"/>
            </a:pPr>
            <a:r>
              <a:rPr lang="en" sz="3600" b="1" dirty="0">
                <a:solidFill>
                  <a:schemeClr val="accent4">
                    <a:lumMod val="75000"/>
                  </a:schemeClr>
                </a:solidFill>
              </a:rPr>
              <a:t>Part </a:t>
            </a:r>
            <a:r>
              <a:rPr lang="en" sz="3600" b="1" dirty="0" smtClean="0">
                <a:solidFill>
                  <a:schemeClr val="accent4">
                    <a:lumMod val="75000"/>
                  </a:schemeClr>
                </a:solidFill>
              </a:rPr>
              <a:t>1 – What did Noby say?</a:t>
            </a:r>
            <a:endParaRPr lang="en" sz="3600" b="1" dirty="0">
              <a:solidFill>
                <a:schemeClr val="accent4">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5</a:t>
            </a:fld>
            <a:endParaRPr lang="en" dirty="0">
              <a:latin typeface="Trebuchet MS"/>
              <a:ea typeface="Trebuchet MS"/>
              <a:cs typeface="Trebuchet MS"/>
              <a:sym typeface="Trebuchet MS"/>
            </a:endParaRPr>
          </a:p>
        </p:txBody>
      </p:sp>
      <p:pic>
        <p:nvPicPr>
          <p:cNvPr id="7" name="圖片 6"/>
          <p:cNvPicPr/>
          <p:nvPr/>
        </p:nvPicPr>
        <p:blipFill>
          <a:blip r:embed="rId3">
            <a:extLst>
              <a:ext uri="{28A0092B-C50C-407E-A947-70E740481C1C}">
                <a14:useLocalDpi xmlns:a14="http://schemas.microsoft.com/office/drawing/2010/main" val="0"/>
              </a:ext>
            </a:extLst>
          </a:blip>
          <a:stretch>
            <a:fillRect/>
          </a:stretch>
        </p:blipFill>
        <p:spPr>
          <a:xfrm>
            <a:off x="202396" y="2894518"/>
            <a:ext cx="2076421" cy="2880320"/>
          </a:xfrm>
          <a:prstGeom prst="rect">
            <a:avLst/>
          </a:prstGeom>
        </p:spPr>
      </p:pic>
      <p:pic>
        <p:nvPicPr>
          <p:cNvPr id="8" name="圖片 7"/>
          <p:cNvPicPr/>
          <p:nvPr/>
        </p:nvPicPr>
        <p:blipFill>
          <a:blip r:embed="rId4">
            <a:extLst>
              <a:ext uri="{28A0092B-C50C-407E-A947-70E740481C1C}">
                <a14:useLocalDpi xmlns:a14="http://schemas.microsoft.com/office/drawing/2010/main" val="0"/>
              </a:ext>
            </a:extLst>
          </a:blip>
          <a:stretch>
            <a:fillRect/>
          </a:stretch>
        </p:blipFill>
        <p:spPr>
          <a:xfrm>
            <a:off x="7668344" y="2576061"/>
            <a:ext cx="906665" cy="3517235"/>
          </a:xfrm>
          <a:prstGeom prst="rect">
            <a:avLst/>
          </a:prstGeom>
        </p:spPr>
      </p:pic>
      <p:sp>
        <p:nvSpPr>
          <p:cNvPr id="3" name="圓角矩形圖說文字 2"/>
          <p:cNvSpPr/>
          <p:nvPr/>
        </p:nvSpPr>
        <p:spPr>
          <a:xfrm>
            <a:off x="2267744" y="1556792"/>
            <a:ext cx="5328592" cy="1512168"/>
          </a:xfrm>
          <a:prstGeom prst="wedgeRoundRectCallout">
            <a:avLst>
              <a:gd name="adj1" fmla="val -53486"/>
              <a:gd name="adj2" fmla="val 39937"/>
              <a:gd name="adj3" fmla="val 16667"/>
            </a:avLst>
          </a:prstGeom>
          <a:solidFill>
            <a:srgbClr val="D1D1FF"/>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HK" sz="2800" dirty="0">
                <a:solidFill>
                  <a:srgbClr val="0070C0"/>
                </a:solidFill>
                <a:latin typeface="Trebuchet MS" panose="020B0603020202020204" pitchFamily="34" charset="0"/>
              </a:rPr>
              <a:t>Mum, the competition </a:t>
            </a:r>
            <a:r>
              <a:rPr lang="en-GB" altLang="zh-HK" sz="2800" dirty="0" smtClean="0">
                <a:solidFill>
                  <a:srgbClr val="0070C0"/>
                </a:solidFill>
                <a:latin typeface="Trebuchet MS" panose="020B0603020202020204" pitchFamily="34" charset="0"/>
              </a:rPr>
              <a:t>has  been </a:t>
            </a:r>
            <a:r>
              <a:rPr lang="en-GB" altLang="zh-HK" sz="2800" dirty="0">
                <a:solidFill>
                  <a:srgbClr val="0070C0"/>
                </a:solidFill>
                <a:latin typeface="Trebuchet MS" panose="020B0603020202020204" pitchFamily="34" charset="0"/>
              </a:rPr>
              <a:t>cancelled </a:t>
            </a:r>
            <a:r>
              <a:rPr lang="en-GB" altLang="zh-HK" sz="2800" dirty="0" smtClean="0">
                <a:solidFill>
                  <a:srgbClr val="0070C0"/>
                </a:solidFill>
                <a:latin typeface="Trebuchet MS" panose="020B0603020202020204" pitchFamily="34" charset="0"/>
              </a:rPr>
              <a:t>due to the </a:t>
            </a:r>
            <a:r>
              <a:rPr lang="en-GB" altLang="zh-HK" sz="2800" dirty="0">
                <a:solidFill>
                  <a:srgbClr val="0070C0"/>
                </a:solidFill>
                <a:latin typeface="Trebuchet MS" panose="020B0603020202020204" pitchFamily="34" charset="0"/>
              </a:rPr>
              <a:t>rain. </a:t>
            </a:r>
            <a:r>
              <a:rPr lang="en-GB" altLang="zh-HK" sz="2800" dirty="0" smtClean="0">
                <a:solidFill>
                  <a:srgbClr val="0070C0"/>
                </a:solidFill>
                <a:latin typeface="Trebuchet MS" panose="020B0603020202020204" pitchFamily="34" charset="0"/>
              </a:rPr>
              <a:t>I’m </a:t>
            </a:r>
            <a:r>
              <a:rPr lang="en-GB" altLang="zh-HK" sz="2800" dirty="0">
                <a:solidFill>
                  <a:srgbClr val="0070C0"/>
                </a:solidFill>
                <a:latin typeface="Trebuchet MS" panose="020B0603020202020204" pitchFamily="34" charset="0"/>
              </a:rPr>
              <a:t>so upset.</a:t>
            </a:r>
            <a:endParaRPr lang="zh-HK" altLang="en-US" sz="2800" dirty="0">
              <a:solidFill>
                <a:srgbClr val="0070C0"/>
              </a:solidFill>
              <a:latin typeface="Trebuchet MS" panose="020B0603020202020204" pitchFamily="34" charset="0"/>
            </a:endParaRPr>
          </a:p>
        </p:txBody>
      </p:sp>
      <p:sp>
        <p:nvSpPr>
          <p:cNvPr id="10" name="圓角矩形圖說文字 9"/>
          <p:cNvSpPr/>
          <p:nvPr/>
        </p:nvSpPr>
        <p:spPr>
          <a:xfrm>
            <a:off x="2002606" y="4149080"/>
            <a:ext cx="5040560" cy="1512168"/>
          </a:xfrm>
          <a:prstGeom prst="wedgeRoundRectCallout">
            <a:avLst>
              <a:gd name="adj1" fmla="val 60124"/>
              <a:gd name="adj2" fmla="val -55731"/>
              <a:gd name="adj3" fmla="val 16667"/>
            </a:avLst>
          </a:prstGeom>
          <a:solidFill>
            <a:srgbClr val="D1FFD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HK" sz="2800" dirty="0">
                <a:solidFill>
                  <a:srgbClr val="00B050"/>
                </a:solidFill>
                <a:latin typeface="Trebuchet MS" panose="020B0603020202020204" pitchFamily="34" charset="0"/>
              </a:rPr>
              <a:t>Come back home immediately after school</a:t>
            </a:r>
            <a:r>
              <a:rPr lang="en-GB" altLang="zh-HK" sz="2800" dirty="0" smtClean="0">
                <a:solidFill>
                  <a:srgbClr val="00B050"/>
                </a:solidFill>
                <a:latin typeface="Trebuchet MS" panose="020B0603020202020204" pitchFamily="34" charset="0"/>
              </a:rPr>
              <a:t>!</a:t>
            </a:r>
            <a:endParaRPr lang="en-GB" altLang="zh-HK" sz="2800" dirty="0">
              <a:solidFill>
                <a:srgbClr val="00B050"/>
              </a:solidFill>
              <a:latin typeface="Trebuchet MS" panose="020B0603020202020204" pitchFamily="34" charset="0"/>
            </a:endParaRPr>
          </a:p>
        </p:txBody>
      </p:sp>
      <p:pic>
        <p:nvPicPr>
          <p:cNvPr id="2" name="圖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606" y="1196752"/>
            <a:ext cx="1584000" cy="1584000"/>
          </a:xfrm>
          <a:prstGeom prst="rect">
            <a:avLst/>
          </a:prstGeom>
        </p:spPr>
      </p:pic>
      <p:pic>
        <p:nvPicPr>
          <p:cNvPr id="11" name="圖片 10"/>
          <p:cNvPicPr/>
          <p:nvPr/>
        </p:nvPicPr>
        <p:blipFill>
          <a:blip r:embed="rId6">
            <a:extLst>
              <a:ext uri="{28A0092B-C50C-407E-A947-70E740481C1C}">
                <a14:useLocalDpi xmlns:a14="http://schemas.microsoft.com/office/drawing/2010/main" val="0"/>
              </a:ext>
            </a:extLst>
          </a:blip>
          <a:stretch>
            <a:fillRect/>
          </a:stretch>
        </p:blipFill>
        <p:spPr>
          <a:xfrm>
            <a:off x="4179128" y="3252152"/>
            <a:ext cx="752912" cy="752912"/>
          </a:xfrm>
          <a:prstGeom prst="rect">
            <a:avLst/>
          </a:prstGeom>
          <a:ln>
            <a:noFill/>
          </a:ln>
        </p:spPr>
      </p:pic>
    </p:spTree>
    <p:extLst>
      <p:ext uri="{BB962C8B-B14F-4D97-AF65-F5344CB8AC3E}">
        <p14:creationId xmlns:p14="http://schemas.microsoft.com/office/powerpoint/2010/main" val="352614789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lvl="0">
              <a:buSzPct val="25000"/>
            </a:pPr>
            <a:r>
              <a:rPr lang="en" sz="3600" b="1" dirty="0">
                <a:solidFill>
                  <a:schemeClr val="accent4">
                    <a:lumMod val="75000"/>
                  </a:schemeClr>
                </a:solidFill>
              </a:rPr>
              <a:t>Part </a:t>
            </a:r>
            <a:r>
              <a:rPr lang="en" sz="3600" b="1" dirty="0" smtClean="0">
                <a:solidFill>
                  <a:schemeClr val="accent4">
                    <a:lumMod val="75000"/>
                  </a:schemeClr>
                </a:solidFill>
              </a:rPr>
              <a:t>1 – What did Noby say?</a:t>
            </a:r>
            <a:endParaRPr lang="en" sz="3600" b="1" dirty="0">
              <a:solidFill>
                <a:schemeClr val="accent4">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6</a:t>
            </a:fld>
            <a:endParaRPr lang="en" dirty="0">
              <a:latin typeface="Trebuchet MS"/>
              <a:ea typeface="Trebuchet MS"/>
              <a:cs typeface="Trebuchet MS"/>
              <a:sym typeface="Trebuchet MS"/>
            </a:endParaRPr>
          </a:p>
        </p:txBody>
      </p:sp>
      <p:pic>
        <p:nvPicPr>
          <p:cNvPr id="7" name="圖片 6"/>
          <p:cNvPicPr/>
          <p:nvPr/>
        </p:nvPicPr>
        <p:blipFill>
          <a:blip r:embed="rId3">
            <a:extLst>
              <a:ext uri="{28A0092B-C50C-407E-A947-70E740481C1C}">
                <a14:useLocalDpi xmlns:a14="http://schemas.microsoft.com/office/drawing/2010/main" val="0"/>
              </a:ext>
            </a:extLst>
          </a:blip>
          <a:stretch>
            <a:fillRect/>
          </a:stretch>
        </p:blipFill>
        <p:spPr>
          <a:xfrm>
            <a:off x="202396" y="2894518"/>
            <a:ext cx="2076421" cy="2880320"/>
          </a:xfrm>
          <a:prstGeom prst="rect">
            <a:avLst/>
          </a:prstGeom>
        </p:spPr>
      </p:pic>
      <p:pic>
        <p:nvPicPr>
          <p:cNvPr id="8" name="圖片 7"/>
          <p:cNvPicPr/>
          <p:nvPr/>
        </p:nvPicPr>
        <p:blipFill>
          <a:blip r:embed="rId4">
            <a:extLst>
              <a:ext uri="{28A0092B-C50C-407E-A947-70E740481C1C}">
                <a14:useLocalDpi xmlns:a14="http://schemas.microsoft.com/office/drawing/2010/main" val="0"/>
              </a:ext>
            </a:extLst>
          </a:blip>
          <a:stretch>
            <a:fillRect/>
          </a:stretch>
        </p:blipFill>
        <p:spPr>
          <a:xfrm>
            <a:off x="7668344" y="2576061"/>
            <a:ext cx="906665" cy="3517235"/>
          </a:xfrm>
          <a:prstGeom prst="rect">
            <a:avLst/>
          </a:prstGeom>
        </p:spPr>
      </p:pic>
      <p:sp>
        <p:nvSpPr>
          <p:cNvPr id="3" name="圓角矩形圖說文字 2"/>
          <p:cNvSpPr/>
          <p:nvPr/>
        </p:nvSpPr>
        <p:spPr>
          <a:xfrm>
            <a:off x="2483768" y="1556792"/>
            <a:ext cx="5040560" cy="1512168"/>
          </a:xfrm>
          <a:prstGeom prst="wedgeRoundRectCallout">
            <a:avLst>
              <a:gd name="adj1" fmla="val -59281"/>
              <a:gd name="adj2" fmla="val 37229"/>
              <a:gd name="adj3" fmla="val 16667"/>
            </a:avLst>
          </a:prstGeom>
          <a:solidFill>
            <a:srgbClr val="D1D1FF"/>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HK" sz="2800" dirty="0">
                <a:solidFill>
                  <a:srgbClr val="0070C0"/>
                </a:solidFill>
                <a:latin typeface="Trebuchet MS" panose="020B0603020202020204" pitchFamily="34" charset="0"/>
              </a:rPr>
              <a:t>Mum, </a:t>
            </a:r>
            <a:r>
              <a:rPr lang="en-GB" altLang="zh-HK" sz="2800" dirty="0" smtClean="0">
                <a:solidFill>
                  <a:srgbClr val="0070C0"/>
                </a:solidFill>
                <a:latin typeface="Trebuchet MS" panose="020B0603020202020204" pitchFamily="34" charset="0"/>
              </a:rPr>
              <a:t>please </a:t>
            </a:r>
            <a:r>
              <a:rPr lang="en-GB" altLang="zh-HK" sz="2800" dirty="0">
                <a:solidFill>
                  <a:srgbClr val="0070C0"/>
                </a:solidFill>
                <a:latin typeface="Trebuchet MS" panose="020B0603020202020204" pitchFamily="34" charset="0"/>
              </a:rPr>
              <a:t>buy me this comic book</a:t>
            </a:r>
            <a:r>
              <a:rPr lang="en-GB" altLang="zh-HK" sz="2800" dirty="0" smtClean="0">
                <a:solidFill>
                  <a:srgbClr val="0070C0"/>
                </a:solidFill>
                <a:latin typeface="Trebuchet MS" panose="020B0603020202020204" pitchFamily="34" charset="0"/>
              </a:rPr>
              <a:t>.</a:t>
            </a:r>
            <a:endParaRPr lang="en-GB" altLang="zh-HK" sz="2800" dirty="0">
              <a:solidFill>
                <a:srgbClr val="0070C0"/>
              </a:solidFill>
              <a:latin typeface="Trebuchet MS" panose="020B0603020202020204" pitchFamily="34" charset="0"/>
            </a:endParaRPr>
          </a:p>
        </p:txBody>
      </p:sp>
      <p:sp>
        <p:nvSpPr>
          <p:cNvPr id="10" name="圓角矩形圖說文字 9"/>
          <p:cNvSpPr/>
          <p:nvPr/>
        </p:nvSpPr>
        <p:spPr>
          <a:xfrm>
            <a:off x="1835696" y="4245414"/>
            <a:ext cx="5543974" cy="756084"/>
          </a:xfrm>
          <a:prstGeom prst="wedgeRoundRectCallout">
            <a:avLst>
              <a:gd name="adj1" fmla="val 46226"/>
              <a:gd name="adj2" fmla="val -113493"/>
              <a:gd name="adj3" fmla="val 16667"/>
            </a:avLst>
          </a:prstGeom>
          <a:solidFill>
            <a:srgbClr val="D1FFD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HK" sz="2800" dirty="0">
                <a:solidFill>
                  <a:srgbClr val="00B050"/>
                </a:solidFill>
                <a:latin typeface="Trebuchet MS" panose="020B0603020202020204" pitchFamily="34" charset="0"/>
              </a:rPr>
              <a:t>Let me see your test paper first</a:t>
            </a:r>
            <a:r>
              <a:rPr lang="en-GB" altLang="zh-HK" sz="2800" dirty="0" smtClean="0">
                <a:solidFill>
                  <a:srgbClr val="00B050"/>
                </a:solidFill>
                <a:latin typeface="Trebuchet MS" panose="020B0603020202020204" pitchFamily="34" charset="0"/>
              </a:rPr>
              <a:t>!</a:t>
            </a:r>
            <a:endParaRPr lang="en-GB" altLang="zh-HK" sz="2800" dirty="0">
              <a:solidFill>
                <a:srgbClr val="00B050"/>
              </a:solidFill>
              <a:latin typeface="Trebuchet MS" panose="020B0603020202020204" pitchFamily="34" charset="0"/>
            </a:endParaRPr>
          </a:p>
        </p:txBody>
      </p:sp>
      <p:pic>
        <p:nvPicPr>
          <p:cNvPr id="2" name="圖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606" y="1196752"/>
            <a:ext cx="1584000" cy="1584000"/>
          </a:xfrm>
          <a:prstGeom prst="rect">
            <a:avLst/>
          </a:prstGeom>
        </p:spPr>
      </p:pic>
    </p:spTree>
    <p:extLst>
      <p:ext uri="{BB962C8B-B14F-4D97-AF65-F5344CB8AC3E}">
        <p14:creationId xmlns:p14="http://schemas.microsoft.com/office/powerpoint/2010/main" val="352614789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lvl="0">
              <a:buSzPct val="25000"/>
            </a:pPr>
            <a:r>
              <a:rPr lang="en" sz="3600" b="1" dirty="0">
                <a:solidFill>
                  <a:schemeClr val="accent4">
                    <a:lumMod val="75000"/>
                  </a:schemeClr>
                </a:solidFill>
              </a:rPr>
              <a:t>Part </a:t>
            </a:r>
            <a:r>
              <a:rPr lang="en" sz="3600" b="1" dirty="0" smtClean="0">
                <a:solidFill>
                  <a:schemeClr val="accent4">
                    <a:lumMod val="75000"/>
                  </a:schemeClr>
                </a:solidFill>
              </a:rPr>
              <a:t>1 – What did Noby say?</a:t>
            </a:r>
            <a:endParaRPr lang="en" sz="3600" b="1" dirty="0">
              <a:solidFill>
                <a:schemeClr val="accent4">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7</a:t>
            </a:fld>
            <a:endParaRPr lang="en" dirty="0">
              <a:latin typeface="Trebuchet MS"/>
              <a:ea typeface="Trebuchet MS"/>
              <a:cs typeface="Trebuchet MS"/>
              <a:sym typeface="Trebuchet MS"/>
            </a:endParaRPr>
          </a:p>
        </p:txBody>
      </p:sp>
      <p:pic>
        <p:nvPicPr>
          <p:cNvPr id="7" name="圖片 6"/>
          <p:cNvPicPr/>
          <p:nvPr/>
        </p:nvPicPr>
        <p:blipFill>
          <a:blip r:embed="rId3">
            <a:extLst>
              <a:ext uri="{28A0092B-C50C-407E-A947-70E740481C1C}">
                <a14:useLocalDpi xmlns:a14="http://schemas.microsoft.com/office/drawing/2010/main" val="0"/>
              </a:ext>
            </a:extLst>
          </a:blip>
          <a:stretch>
            <a:fillRect/>
          </a:stretch>
        </p:blipFill>
        <p:spPr>
          <a:xfrm>
            <a:off x="202396" y="2894518"/>
            <a:ext cx="2076421" cy="2880320"/>
          </a:xfrm>
          <a:prstGeom prst="rect">
            <a:avLst/>
          </a:prstGeom>
        </p:spPr>
      </p:pic>
      <p:pic>
        <p:nvPicPr>
          <p:cNvPr id="8" name="圖片 7"/>
          <p:cNvPicPr/>
          <p:nvPr/>
        </p:nvPicPr>
        <p:blipFill>
          <a:blip r:embed="rId4">
            <a:extLst>
              <a:ext uri="{28A0092B-C50C-407E-A947-70E740481C1C}">
                <a14:useLocalDpi xmlns:a14="http://schemas.microsoft.com/office/drawing/2010/main" val="0"/>
              </a:ext>
            </a:extLst>
          </a:blip>
          <a:stretch>
            <a:fillRect/>
          </a:stretch>
        </p:blipFill>
        <p:spPr>
          <a:xfrm>
            <a:off x="7668344" y="2576061"/>
            <a:ext cx="906665" cy="3517235"/>
          </a:xfrm>
          <a:prstGeom prst="rect">
            <a:avLst/>
          </a:prstGeom>
        </p:spPr>
      </p:pic>
      <p:sp>
        <p:nvSpPr>
          <p:cNvPr id="3" name="圓角矩形圖說文字 2"/>
          <p:cNvSpPr/>
          <p:nvPr/>
        </p:nvSpPr>
        <p:spPr>
          <a:xfrm>
            <a:off x="2483768" y="1556792"/>
            <a:ext cx="5040560" cy="1512168"/>
          </a:xfrm>
          <a:prstGeom prst="wedgeRoundRectCallout">
            <a:avLst>
              <a:gd name="adj1" fmla="val -59281"/>
              <a:gd name="adj2" fmla="val 37229"/>
              <a:gd name="adj3" fmla="val 16667"/>
            </a:avLst>
          </a:prstGeom>
          <a:solidFill>
            <a:srgbClr val="D1D1FF"/>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HK" sz="2800" dirty="0">
                <a:solidFill>
                  <a:srgbClr val="0070C0"/>
                </a:solidFill>
                <a:latin typeface="Trebuchet MS" panose="020B0603020202020204" pitchFamily="34" charset="0"/>
              </a:rPr>
              <a:t>Hmm … I don’t want the comic book now</a:t>
            </a:r>
            <a:r>
              <a:rPr lang="en-GB" altLang="zh-HK" sz="2800" dirty="0" smtClean="0">
                <a:solidFill>
                  <a:srgbClr val="0070C0"/>
                </a:solidFill>
                <a:latin typeface="Trebuchet MS" panose="020B0603020202020204" pitchFamily="34" charset="0"/>
              </a:rPr>
              <a:t>.</a:t>
            </a:r>
            <a:endParaRPr lang="en-GB" altLang="zh-HK" sz="2800" dirty="0">
              <a:solidFill>
                <a:srgbClr val="0070C0"/>
              </a:solidFill>
              <a:latin typeface="Trebuchet MS" panose="020B0603020202020204" pitchFamily="34" charset="0"/>
            </a:endParaRPr>
          </a:p>
        </p:txBody>
      </p:sp>
      <p:sp>
        <p:nvSpPr>
          <p:cNvPr id="10" name="圓角矩形圖說文字 9"/>
          <p:cNvSpPr/>
          <p:nvPr/>
        </p:nvSpPr>
        <p:spPr>
          <a:xfrm>
            <a:off x="2002606" y="4005064"/>
            <a:ext cx="5040560" cy="936104"/>
          </a:xfrm>
          <a:prstGeom prst="wedgeRoundRectCallout">
            <a:avLst>
              <a:gd name="adj1" fmla="val 60124"/>
              <a:gd name="adj2" fmla="val -55731"/>
              <a:gd name="adj3" fmla="val 16667"/>
            </a:avLst>
          </a:prstGeom>
          <a:solidFill>
            <a:srgbClr val="D1FFD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HK" sz="2800" dirty="0">
                <a:solidFill>
                  <a:srgbClr val="00B050"/>
                </a:solidFill>
                <a:latin typeface="Trebuchet MS" panose="020B0603020202020204" pitchFamily="34" charset="0"/>
              </a:rPr>
              <a:t>Why not? Did you fail again</a:t>
            </a:r>
            <a:r>
              <a:rPr lang="en-GB" altLang="zh-HK" sz="2800" dirty="0" smtClean="0">
                <a:solidFill>
                  <a:srgbClr val="00B050"/>
                </a:solidFill>
                <a:latin typeface="Trebuchet MS" panose="020B0603020202020204" pitchFamily="34" charset="0"/>
              </a:rPr>
              <a:t>?</a:t>
            </a:r>
            <a:endParaRPr lang="en-GB" altLang="zh-HK" sz="2800" dirty="0">
              <a:solidFill>
                <a:srgbClr val="00B050"/>
              </a:solidFill>
              <a:latin typeface="Trebuchet MS" panose="020B0603020202020204" pitchFamily="34" charset="0"/>
            </a:endParaRPr>
          </a:p>
        </p:txBody>
      </p:sp>
      <p:pic>
        <p:nvPicPr>
          <p:cNvPr id="9" name="圖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606" y="1196752"/>
            <a:ext cx="1584000" cy="1584000"/>
          </a:xfrm>
          <a:prstGeom prst="rect">
            <a:avLst/>
          </a:prstGeom>
        </p:spPr>
      </p:pic>
    </p:spTree>
    <p:extLst>
      <p:ext uri="{BB962C8B-B14F-4D97-AF65-F5344CB8AC3E}">
        <p14:creationId xmlns:p14="http://schemas.microsoft.com/office/powerpoint/2010/main" val="352614789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marL="0" marR="0" lvl="0" indent="0" algn="l" rtl="0">
              <a:spcBef>
                <a:spcPts val="0"/>
              </a:spcBef>
              <a:buClr>
                <a:schemeClr val="accent1"/>
              </a:buClr>
              <a:buSzPct val="25000"/>
              <a:buFont typeface="Trebuchet MS"/>
              <a:buNone/>
            </a:pPr>
            <a:r>
              <a:rPr lang="en" sz="3600" b="1" dirty="0" smtClean="0">
                <a:solidFill>
                  <a:schemeClr val="accent4">
                    <a:lumMod val="75000"/>
                  </a:schemeClr>
                </a:solidFill>
              </a:rPr>
              <a:t>Part 2 – What did Noby say?</a:t>
            </a:r>
            <a:endParaRPr lang="en" sz="3600" b="1" dirty="0">
              <a:solidFill>
                <a:schemeClr val="accent4">
                  <a:lumMod val="75000"/>
                </a:schemeClr>
              </a:solidFill>
            </a:endParaRPr>
          </a:p>
        </p:txBody>
      </p:sp>
      <p:sp>
        <p:nvSpPr>
          <p:cNvPr id="200" name="Shape 200"/>
          <p:cNvSpPr txBox="1">
            <a:spLocks noGrp="1"/>
          </p:cNvSpPr>
          <p:nvPr>
            <p:ph type="body" idx="1"/>
          </p:nvPr>
        </p:nvSpPr>
        <p:spPr>
          <a:xfrm>
            <a:off x="508000" y="1440035"/>
            <a:ext cx="6800304" cy="5229326"/>
          </a:xfrm>
          <a:prstGeom prst="rect">
            <a:avLst/>
          </a:prstGeom>
          <a:noFill/>
          <a:ln>
            <a:noFill/>
          </a:ln>
        </p:spPr>
        <p:txBody>
          <a:bodyPr lIns="68575" tIns="34275" rIns="68575" bIns="34275" anchor="t" anchorCtr="0">
            <a:noAutofit/>
          </a:bodyPr>
          <a:lstStyle/>
          <a:p>
            <a:pPr marL="558800" lvl="0" indent="-457200" algn="just">
              <a:spcBef>
                <a:spcPts val="0"/>
              </a:spcBef>
              <a:buSzPct val="65000"/>
              <a:buFont typeface="Wingdings" panose="05000000000000000000" pitchFamily="2" charset="2"/>
              <a:buChar char="l"/>
            </a:pPr>
            <a:r>
              <a:rPr lang="en-GB" sz="2800" dirty="0" smtClean="0">
                <a:solidFill>
                  <a:schemeClr val="accent2">
                    <a:lumMod val="75000"/>
                  </a:schemeClr>
                </a:solidFill>
              </a:rPr>
              <a:t>Noby’s </a:t>
            </a:r>
            <a:r>
              <a:rPr lang="en-GB" sz="2800" dirty="0">
                <a:solidFill>
                  <a:schemeClr val="accent2">
                    <a:lumMod val="75000"/>
                  </a:schemeClr>
                </a:solidFill>
              </a:rPr>
              <a:t>father </a:t>
            </a:r>
            <a:r>
              <a:rPr lang="en-GB" sz="2800" dirty="0" smtClean="0">
                <a:solidFill>
                  <a:schemeClr val="accent2">
                    <a:lumMod val="75000"/>
                  </a:schemeClr>
                </a:solidFill>
              </a:rPr>
              <a:t>has just returned </a:t>
            </a:r>
            <a:r>
              <a:rPr lang="en-GB" sz="2800" dirty="0">
                <a:solidFill>
                  <a:schemeClr val="accent2">
                    <a:lumMod val="75000"/>
                  </a:schemeClr>
                </a:solidFill>
              </a:rPr>
              <a:t>home from a</a:t>
            </a:r>
            <a:r>
              <a:rPr lang="en-GB" sz="2800" dirty="0" smtClean="0">
                <a:solidFill>
                  <a:schemeClr val="accent2">
                    <a:lumMod val="75000"/>
                  </a:schemeClr>
                </a:solidFill>
              </a:rPr>
              <a:t> </a:t>
            </a:r>
            <a:r>
              <a:rPr lang="en-GB" sz="2800" dirty="0">
                <a:solidFill>
                  <a:schemeClr val="accent2">
                    <a:lumMod val="75000"/>
                  </a:schemeClr>
                </a:solidFill>
              </a:rPr>
              <a:t>business </a:t>
            </a:r>
            <a:r>
              <a:rPr lang="en-GB" sz="2800" dirty="0" smtClean="0">
                <a:solidFill>
                  <a:schemeClr val="accent2">
                    <a:lumMod val="75000"/>
                  </a:schemeClr>
                </a:solidFill>
              </a:rPr>
              <a:t>trip. </a:t>
            </a:r>
            <a:r>
              <a:rPr lang="en-GB" sz="2800" dirty="0">
                <a:solidFill>
                  <a:schemeClr val="accent2">
                    <a:lumMod val="75000"/>
                  </a:schemeClr>
                </a:solidFill>
              </a:rPr>
              <a:t>Noby’s mother </a:t>
            </a:r>
            <a:r>
              <a:rPr lang="en-GB" sz="2800" dirty="0" smtClean="0">
                <a:solidFill>
                  <a:schemeClr val="accent2">
                    <a:lumMod val="75000"/>
                  </a:schemeClr>
                </a:solidFill>
              </a:rPr>
              <a:t>tells him what Noby did two days ago.</a:t>
            </a:r>
          </a:p>
          <a:p>
            <a:pPr marL="558800" lvl="0" indent="-457200" algn="just">
              <a:spcBef>
                <a:spcPts val="0"/>
              </a:spcBef>
              <a:buSzPct val="65000"/>
              <a:buFont typeface="Wingdings" panose="05000000000000000000" pitchFamily="2" charset="2"/>
              <a:buChar char="l"/>
            </a:pPr>
            <a:endParaRPr lang="en-GB" sz="2800" dirty="0">
              <a:solidFill>
                <a:schemeClr val="accent2">
                  <a:lumMod val="75000"/>
                </a:schemeClr>
              </a:solidFill>
            </a:endParaRPr>
          </a:p>
          <a:p>
            <a:pPr marL="558800" lvl="0" indent="-457200" algn="just">
              <a:spcBef>
                <a:spcPts val="0"/>
              </a:spcBef>
              <a:buSzPct val="65000"/>
              <a:buFont typeface="Wingdings" panose="05000000000000000000" pitchFamily="2" charset="2"/>
              <a:buChar char="l"/>
            </a:pPr>
            <a:r>
              <a:rPr lang="en-GB" sz="2800" dirty="0" smtClean="0">
                <a:solidFill>
                  <a:schemeClr val="accent2">
                    <a:lumMod val="75000"/>
                  </a:schemeClr>
                </a:solidFill>
              </a:rPr>
              <a:t>Read what Noby’s mother says.</a:t>
            </a:r>
            <a:endParaRPr lang="en-US" sz="2800" dirty="0" smtClean="0">
              <a:solidFill>
                <a:schemeClr val="accent2">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8</a:t>
            </a:fld>
            <a:endParaRPr lang="en" dirty="0">
              <a:latin typeface="Trebuchet MS"/>
              <a:ea typeface="Trebuchet MS"/>
              <a:cs typeface="Trebuchet MS"/>
              <a:sym typeface="Trebuchet MS"/>
            </a:endParaRPr>
          </a:p>
        </p:txBody>
      </p:sp>
    </p:spTree>
    <p:extLst>
      <p:ext uri="{BB962C8B-B14F-4D97-AF65-F5344CB8AC3E}">
        <p14:creationId xmlns:p14="http://schemas.microsoft.com/office/powerpoint/2010/main" val="386811190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Effect transition="in" filter="fade">
                                      <p:cBhvr>
                                        <p:cTn id="7" dur="500"/>
                                        <p:tgtEl>
                                          <p:spTgt spid="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0">
                                            <p:txEl>
                                              <p:pRg st="2" end="2"/>
                                            </p:txEl>
                                          </p:spTgt>
                                        </p:tgtEl>
                                        <p:attrNameLst>
                                          <p:attrName>style.visibility</p:attrName>
                                        </p:attrNameLst>
                                      </p:cBhvr>
                                      <p:to>
                                        <p:strVal val="visible"/>
                                      </p:to>
                                    </p:set>
                                    <p:animEffect transition="in" filter="fade">
                                      <p:cBhvr>
                                        <p:cTn id="12" dur="500"/>
                                        <p:tgtEl>
                                          <p:spTgt spid="2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51520" y="404664"/>
            <a:ext cx="6872311" cy="864096"/>
          </a:xfrm>
          <a:prstGeom prst="rect">
            <a:avLst/>
          </a:prstGeom>
          <a:noFill/>
          <a:ln>
            <a:noFill/>
          </a:ln>
        </p:spPr>
        <p:txBody>
          <a:bodyPr lIns="68575" tIns="34275" rIns="68575" bIns="34275" anchor="t" anchorCtr="0">
            <a:noAutofit/>
          </a:bodyPr>
          <a:lstStyle/>
          <a:p>
            <a:pPr marL="0" marR="0" lvl="0" indent="0" algn="l" rtl="0">
              <a:spcBef>
                <a:spcPts val="0"/>
              </a:spcBef>
              <a:buClr>
                <a:schemeClr val="accent1"/>
              </a:buClr>
              <a:buSzPct val="25000"/>
              <a:buFont typeface="Trebuchet MS"/>
              <a:buNone/>
            </a:pPr>
            <a:r>
              <a:rPr lang="en" sz="3600" b="1" dirty="0" smtClean="0">
                <a:solidFill>
                  <a:schemeClr val="accent4">
                    <a:lumMod val="75000"/>
                  </a:schemeClr>
                </a:solidFill>
              </a:rPr>
              <a:t>Part 2 – What did Noby say?</a:t>
            </a:r>
            <a:endParaRPr lang="en" sz="3600" b="1" dirty="0">
              <a:solidFill>
                <a:schemeClr val="accent4">
                  <a:lumMod val="75000"/>
                </a:schemeClr>
              </a:solidFill>
            </a:endParaRPr>
          </a:p>
        </p:txBody>
      </p:sp>
      <p:sp>
        <p:nvSpPr>
          <p:cNvPr id="6" name="投影片編號版面配置區 1"/>
          <p:cNvSpPr>
            <a:spLocks noGrp="1"/>
          </p:cNvSpPr>
          <p:nvPr>
            <p:ph type="sldNum" idx="12"/>
          </p:nvPr>
        </p:nvSpPr>
        <p:spPr>
          <a:xfrm>
            <a:off x="6442997" y="6232228"/>
            <a:ext cx="512504" cy="365124"/>
          </a:xfrm>
        </p:spPr>
        <p:txBody>
          <a:bodyPr/>
          <a:lstStyle/>
          <a:p>
            <a:pPr algn="r">
              <a:buSzPct val="25000"/>
            </a:pPr>
            <a:fld id="{00000000-1234-1234-1234-123412341234}" type="slidenum">
              <a:rPr lang="en" smtClean="0">
                <a:latin typeface="Trebuchet MS"/>
                <a:ea typeface="Trebuchet MS"/>
                <a:cs typeface="Trebuchet MS"/>
                <a:sym typeface="Trebuchet MS"/>
              </a:rPr>
              <a:pPr algn="r">
                <a:buSzPct val="25000"/>
              </a:pPr>
              <a:t>9</a:t>
            </a:fld>
            <a:endParaRPr lang="en" dirty="0">
              <a:latin typeface="Trebuchet MS"/>
              <a:ea typeface="Trebuchet MS"/>
              <a:cs typeface="Trebuchet MS"/>
              <a:sym typeface="Trebuchet MS"/>
            </a:endParaRPr>
          </a:p>
        </p:txBody>
      </p:sp>
      <p:pic>
        <p:nvPicPr>
          <p:cNvPr id="7" name="圖片 6"/>
          <p:cNvPicPr/>
          <p:nvPr/>
        </p:nvPicPr>
        <p:blipFill>
          <a:blip r:embed="rId3">
            <a:extLst>
              <a:ext uri="{28A0092B-C50C-407E-A947-70E740481C1C}">
                <a14:useLocalDpi xmlns:a14="http://schemas.microsoft.com/office/drawing/2010/main" val="0"/>
              </a:ext>
            </a:extLst>
          </a:blip>
          <a:stretch>
            <a:fillRect/>
          </a:stretch>
        </p:blipFill>
        <p:spPr>
          <a:xfrm>
            <a:off x="7841799" y="2576061"/>
            <a:ext cx="906665" cy="3517235"/>
          </a:xfrm>
          <a:prstGeom prst="rect">
            <a:avLst/>
          </a:prstGeom>
        </p:spPr>
      </p:pic>
      <p:sp>
        <p:nvSpPr>
          <p:cNvPr id="3" name="圓角矩形圖說文字 2"/>
          <p:cNvSpPr/>
          <p:nvPr/>
        </p:nvSpPr>
        <p:spPr>
          <a:xfrm>
            <a:off x="395536" y="1340768"/>
            <a:ext cx="7128792" cy="4896544"/>
          </a:xfrm>
          <a:prstGeom prst="wedgeRoundRectCallout">
            <a:avLst>
              <a:gd name="adj1" fmla="val 54104"/>
              <a:gd name="adj2" fmla="val -17208"/>
              <a:gd name="adj3" fmla="val 16667"/>
            </a:avLst>
          </a:prstGeom>
          <a:solidFill>
            <a:srgbClr val="FFFFB4"/>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GB" altLang="zh-HK" sz="2700" dirty="0">
                <a:solidFill>
                  <a:srgbClr val="FF8000"/>
                </a:solidFill>
                <a:latin typeface="Trebuchet MS" panose="020B0603020202020204" pitchFamily="34" charset="0"/>
              </a:rPr>
              <a:t>Darling, Noby made me so grumpy </a:t>
            </a:r>
            <a:r>
              <a:rPr lang="en-GB" altLang="zh-HK" sz="2700" dirty="0" smtClean="0">
                <a:solidFill>
                  <a:srgbClr val="FF8000"/>
                </a:solidFill>
                <a:latin typeface="Trebuchet MS" panose="020B0603020202020204" pitchFamily="34" charset="0"/>
              </a:rPr>
              <a:t/>
            </a:r>
            <a:br>
              <a:rPr lang="en-GB" altLang="zh-HK" sz="2700" dirty="0" smtClean="0">
                <a:solidFill>
                  <a:srgbClr val="FF8000"/>
                </a:solidFill>
                <a:latin typeface="Trebuchet MS" panose="020B0603020202020204" pitchFamily="34" charset="0"/>
              </a:rPr>
            </a:br>
            <a:r>
              <a:rPr lang="en-GB" altLang="zh-HK" sz="2700" dirty="0" smtClean="0">
                <a:solidFill>
                  <a:srgbClr val="FF8000"/>
                </a:solidFill>
                <a:latin typeface="Trebuchet MS" panose="020B0603020202020204" pitchFamily="34" charset="0"/>
              </a:rPr>
              <a:t>two </a:t>
            </a:r>
            <a:r>
              <a:rPr lang="en-GB" altLang="zh-HK" sz="2700" dirty="0">
                <a:solidFill>
                  <a:srgbClr val="FF8000"/>
                </a:solidFill>
                <a:latin typeface="Trebuchet MS" panose="020B0603020202020204" pitchFamily="34" charset="0"/>
              </a:rPr>
              <a:t>days ago! </a:t>
            </a:r>
            <a:r>
              <a:rPr lang="en-GB" altLang="zh-HK" sz="2700" u="sng" dirty="0">
                <a:solidFill>
                  <a:srgbClr val="00B050"/>
                </a:solidFill>
                <a:latin typeface="Trebuchet MS" panose="020B0603020202020204" pitchFamily="34" charset="0"/>
              </a:rPr>
              <a:t>He </a:t>
            </a:r>
            <a:r>
              <a:rPr lang="en-GB" altLang="zh-HK" sz="2700" b="1" u="sng" dirty="0">
                <a:solidFill>
                  <a:srgbClr val="00B050"/>
                </a:solidFill>
                <a:latin typeface="Trebuchet MS" panose="020B0603020202020204" pitchFamily="34" charset="0"/>
              </a:rPr>
              <a:t>told</a:t>
            </a:r>
            <a:r>
              <a:rPr lang="en-GB" altLang="zh-HK" sz="2700" u="sng" dirty="0">
                <a:solidFill>
                  <a:srgbClr val="00B050"/>
                </a:solidFill>
                <a:latin typeface="Trebuchet MS" panose="020B0603020202020204" pitchFamily="34" charset="0"/>
              </a:rPr>
              <a:t> me that there was </a:t>
            </a:r>
            <a:r>
              <a:rPr lang="en-GB" altLang="zh-HK" sz="2700" u="sng" dirty="0" smtClean="0">
                <a:solidFill>
                  <a:srgbClr val="00B050"/>
                </a:solidFill>
                <a:latin typeface="Trebuchet MS" panose="020B0603020202020204" pitchFamily="34" charset="0"/>
              </a:rPr>
              <a:t/>
            </a:r>
            <a:br>
              <a:rPr lang="en-GB" altLang="zh-HK" sz="2700" u="sng" dirty="0" smtClean="0">
                <a:solidFill>
                  <a:srgbClr val="00B050"/>
                </a:solidFill>
                <a:latin typeface="Trebuchet MS" panose="020B0603020202020204" pitchFamily="34" charset="0"/>
              </a:rPr>
            </a:br>
            <a:r>
              <a:rPr lang="en-GB" altLang="zh-HK" sz="2700" u="sng" dirty="0" smtClean="0">
                <a:solidFill>
                  <a:srgbClr val="00B050"/>
                </a:solidFill>
                <a:latin typeface="Trebuchet MS" panose="020B0603020202020204" pitchFamily="34" charset="0"/>
              </a:rPr>
              <a:t>a </a:t>
            </a:r>
            <a:r>
              <a:rPr lang="en-GB" altLang="zh-HK" sz="2700" u="sng" dirty="0">
                <a:solidFill>
                  <a:srgbClr val="00B050"/>
                </a:solidFill>
                <a:latin typeface="Trebuchet MS" panose="020B0603020202020204" pitchFamily="34" charset="0"/>
              </a:rPr>
              <a:t>baseball competition that afternoon. </a:t>
            </a:r>
            <a:r>
              <a:rPr lang="en-GB" altLang="zh-HK" sz="2700" dirty="0" smtClean="0">
                <a:solidFill>
                  <a:srgbClr val="FF8000"/>
                </a:solidFill>
                <a:latin typeface="Trebuchet MS" panose="020B0603020202020204" pitchFamily="34" charset="0"/>
              </a:rPr>
              <a:t/>
            </a:r>
            <a:br>
              <a:rPr lang="en-GB" altLang="zh-HK" sz="2700" dirty="0" smtClean="0">
                <a:solidFill>
                  <a:srgbClr val="FF8000"/>
                </a:solidFill>
                <a:latin typeface="Trebuchet MS" panose="020B0603020202020204" pitchFamily="34" charset="0"/>
              </a:rPr>
            </a:br>
            <a:r>
              <a:rPr lang="en-GB" altLang="zh-HK" sz="2700" u="sng" dirty="0" smtClean="0">
                <a:solidFill>
                  <a:srgbClr val="00B050"/>
                </a:solidFill>
                <a:latin typeface="Trebuchet MS" panose="020B0603020202020204" pitchFamily="34" charset="0"/>
              </a:rPr>
              <a:t>He </a:t>
            </a:r>
            <a:r>
              <a:rPr lang="en-GB" altLang="zh-HK" sz="2700" b="1" u="sng" dirty="0">
                <a:solidFill>
                  <a:srgbClr val="00B050"/>
                </a:solidFill>
                <a:latin typeface="Trebuchet MS" panose="020B0603020202020204" pitchFamily="34" charset="0"/>
              </a:rPr>
              <a:t>said</a:t>
            </a:r>
            <a:r>
              <a:rPr lang="en-GB" altLang="zh-HK" sz="2700" u="sng" dirty="0">
                <a:solidFill>
                  <a:srgbClr val="00B050"/>
                </a:solidFill>
                <a:latin typeface="Trebuchet MS" panose="020B0603020202020204" pitchFamily="34" charset="0"/>
              </a:rPr>
              <a:t> he </a:t>
            </a:r>
            <a:r>
              <a:rPr lang="en-GB" altLang="zh-HK" sz="2700" u="sng" dirty="0" smtClean="0">
                <a:solidFill>
                  <a:srgbClr val="00B050"/>
                </a:solidFill>
                <a:latin typeface="Trebuchet MS" panose="020B0603020202020204" pitchFamily="34" charset="0"/>
              </a:rPr>
              <a:t>couldn’t find </a:t>
            </a:r>
            <a:r>
              <a:rPr lang="en-GB" altLang="zh-HK" sz="2700" u="sng" dirty="0">
                <a:solidFill>
                  <a:srgbClr val="00B050"/>
                </a:solidFill>
                <a:latin typeface="Trebuchet MS" panose="020B0603020202020204" pitchFamily="34" charset="0"/>
              </a:rPr>
              <a:t>his PE uniform. </a:t>
            </a:r>
            <a:r>
              <a:rPr lang="en-GB" altLang="zh-HK" sz="2700" dirty="0" smtClean="0">
                <a:solidFill>
                  <a:srgbClr val="FF8000"/>
                </a:solidFill>
                <a:latin typeface="Trebuchet MS" panose="020B0603020202020204" pitchFamily="34" charset="0"/>
              </a:rPr>
              <a:t/>
            </a:r>
            <a:br>
              <a:rPr lang="en-GB" altLang="zh-HK" sz="2700" dirty="0" smtClean="0">
                <a:solidFill>
                  <a:srgbClr val="FF8000"/>
                </a:solidFill>
                <a:latin typeface="Trebuchet MS" panose="020B0603020202020204" pitchFamily="34" charset="0"/>
              </a:rPr>
            </a:br>
            <a:r>
              <a:rPr lang="en-GB" altLang="zh-HK" sz="2700" dirty="0" smtClean="0">
                <a:solidFill>
                  <a:srgbClr val="FF8000"/>
                </a:solidFill>
                <a:latin typeface="Trebuchet MS" panose="020B0603020202020204" pitchFamily="34" charset="0"/>
              </a:rPr>
              <a:t>He </a:t>
            </a:r>
            <a:r>
              <a:rPr lang="en-GB" altLang="zh-HK" sz="2700" dirty="0">
                <a:solidFill>
                  <a:srgbClr val="FF8000"/>
                </a:solidFill>
                <a:latin typeface="Trebuchet MS" panose="020B0603020202020204" pitchFamily="34" charset="0"/>
              </a:rPr>
              <a:t>always forgets his uniform! Before he left home in the morning, </a:t>
            </a:r>
            <a:r>
              <a:rPr lang="en-GB" altLang="zh-HK" sz="2700" u="sng" dirty="0">
                <a:solidFill>
                  <a:srgbClr val="00B050"/>
                </a:solidFill>
                <a:latin typeface="Trebuchet MS" panose="020B0603020202020204" pitchFamily="34" charset="0"/>
              </a:rPr>
              <a:t>he </a:t>
            </a:r>
            <a:r>
              <a:rPr lang="en-GB" altLang="zh-HK" sz="2700" b="1" u="sng" dirty="0">
                <a:solidFill>
                  <a:srgbClr val="00B050"/>
                </a:solidFill>
                <a:latin typeface="Trebuchet MS" panose="020B0603020202020204" pitchFamily="34" charset="0"/>
              </a:rPr>
              <a:t>said</a:t>
            </a:r>
            <a:r>
              <a:rPr lang="en-GB" altLang="zh-HK" sz="2700" u="sng" dirty="0">
                <a:solidFill>
                  <a:srgbClr val="00B050"/>
                </a:solidFill>
                <a:latin typeface="Trebuchet MS" panose="020B0603020202020204" pitchFamily="34" charset="0"/>
              </a:rPr>
              <a:t> it was raining heavily so he had to take a taxi</a:t>
            </a:r>
            <a:r>
              <a:rPr lang="en-GB" altLang="zh-HK" sz="2700" dirty="0">
                <a:solidFill>
                  <a:srgbClr val="FF8000"/>
                </a:solidFill>
                <a:latin typeface="Trebuchet MS" panose="020B0603020202020204" pitchFamily="34" charset="0"/>
              </a:rPr>
              <a:t>. </a:t>
            </a:r>
            <a:r>
              <a:rPr lang="en-GB" altLang="zh-HK" sz="2700" dirty="0" smtClean="0">
                <a:solidFill>
                  <a:srgbClr val="FF8000"/>
                </a:solidFill>
                <a:latin typeface="Trebuchet MS" panose="020B0603020202020204" pitchFamily="34" charset="0"/>
              </a:rPr>
              <a:t/>
            </a:r>
            <a:br>
              <a:rPr lang="en-GB" altLang="zh-HK" sz="2700" dirty="0" smtClean="0">
                <a:solidFill>
                  <a:srgbClr val="FF8000"/>
                </a:solidFill>
                <a:latin typeface="Trebuchet MS" panose="020B0603020202020204" pitchFamily="34" charset="0"/>
              </a:rPr>
            </a:br>
            <a:r>
              <a:rPr lang="en-GB" altLang="zh-HK" sz="2700" dirty="0" smtClean="0">
                <a:solidFill>
                  <a:srgbClr val="FF8000"/>
                </a:solidFill>
                <a:latin typeface="Trebuchet MS" panose="020B0603020202020204" pitchFamily="34" charset="0"/>
              </a:rPr>
              <a:t>I </a:t>
            </a:r>
            <a:r>
              <a:rPr lang="en-GB" altLang="zh-HK" sz="2700" dirty="0">
                <a:solidFill>
                  <a:srgbClr val="FF8000"/>
                </a:solidFill>
                <a:latin typeface="Trebuchet MS" panose="020B0603020202020204" pitchFamily="34" charset="0"/>
              </a:rPr>
              <a:t>gave him the money, but he was still </a:t>
            </a:r>
            <a:r>
              <a:rPr lang="en-GB" altLang="zh-HK" sz="2700" dirty="0" smtClean="0">
                <a:solidFill>
                  <a:srgbClr val="FF8000"/>
                </a:solidFill>
                <a:latin typeface="Trebuchet MS" panose="020B0603020202020204" pitchFamily="34" charset="0"/>
              </a:rPr>
              <a:t>late for school!</a:t>
            </a:r>
            <a:endParaRPr lang="zh-HK" altLang="en-US" sz="2700" dirty="0">
              <a:solidFill>
                <a:srgbClr val="FF8000"/>
              </a:solidFill>
              <a:latin typeface="Trebuchet MS" panose="020B0603020202020204" pitchFamily="34" charset="0"/>
            </a:endParaRPr>
          </a:p>
        </p:txBody>
      </p:sp>
    </p:spTree>
    <p:extLst>
      <p:ext uri="{BB962C8B-B14F-4D97-AF65-F5344CB8AC3E}">
        <p14:creationId xmlns:p14="http://schemas.microsoft.com/office/powerpoint/2010/main" val="136356061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多面向">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1361</TotalTime>
  <Words>1329</Words>
  <Application>Microsoft Office PowerPoint</Application>
  <PresentationFormat>On-screen Show (4:3)</PresentationFormat>
  <Paragraphs>196</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Noto Sans Symbols</vt:lpstr>
      <vt:lpstr>新細明體</vt:lpstr>
      <vt:lpstr>Arial</vt:lpstr>
      <vt:lpstr>Trebuchet MS</vt:lpstr>
      <vt:lpstr>Wingdings</vt:lpstr>
      <vt:lpstr>多面向</vt:lpstr>
      <vt:lpstr>Reported Speech (Junior Secondary)</vt:lpstr>
      <vt:lpstr>Part 1 – What did Noby say?</vt:lpstr>
      <vt:lpstr>Part 1 – What did Noby say?</vt:lpstr>
      <vt:lpstr>Part 1 – What did Noby say?</vt:lpstr>
      <vt:lpstr>Part 1 – What did Noby say?</vt:lpstr>
      <vt:lpstr>Part 1 – What did Noby say?</vt:lpstr>
      <vt:lpstr>Part 1 – What did Noby say?</vt:lpstr>
      <vt:lpstr>Part 2 – What did Noby say?</vt:lpstr>
      <vt:lpstr>Part 2 – What did Noby say?</vt:lpstr>
      <vt:lpstr>Part 2 – What did Noby say?</vt:lpstr>
      <vt:lpstr>Part 2 – What did Noby say?</vt:lpstr>
      <vt:lpstr>Part 2 – What did Noby say?</vt:lpstr>
      <vt:lpstr>Part 2 – What did Noby say?</vt:lpstr>
      <vt:lpstr>Part  2 – What did Noby say?</vt:lpstr>
      <vt:lpstr>Part 4 – What did Noby say?</vt:lpstr>
      <vt:lpstr>Part 4 – What did Noby say?</vt:lpstr>
      <vt:lpstr>Part 4 – What did Noby say?</vt:lpstr>
      <vt:lpstr>Activity 1 – What did Noby say?</vt:lpstr>
      <vt:lpstr>Activity 1 – What did Noby say?</vt:lpstr>
      <vt:lpstr>Activity 1 – What did Noby say?</vt:lpstr>
      <vt:lpstr>Activity 1 – What did Noby say?</vt:lpstr>
      <vt:lpstr>Activity 1 – What did Noby say?</vt:lpstr>
      <vt:lpstr>Activity 1 – What did Noby say?</vt:lpstr>
      <vt:lpstr>Activity 1 – What did Noby say?</vt:lpstr>
      <vt:lpstr>Activity 1 – What did Noby say?</vt:lpstr>
      <vt:lpstr>Homework</vt:lpstr>
      <vt:lpstr>Homework</vt:lpstr>
      <vt:lpstr>Activity 2 – Office Gossip</vt:lpstr>
      <vt:lpstr>Activity 2 – Office Gossip</vt:lpstr>
      <vt:lpstr>Activity 2 – Office Gossip</vt:lpstr>
      <vt:lpstr>Activity 2 – Office Gossip</vt:lpstr>
      <vt:lpstr>Activity 2 – Office Gossip</vt:lpstr>
      <vt:lpstr>Activity 2 – Office Gossip</vt:lpstr>
      <vt:lpstr>Activity 2 – Office Gossip</vt:lpstr>
      <vt:lpstr>Activity 2 – Office Gossip</vt:lpstr>
      <vt:lpstr>Activity 2 – Office Gossip</vt:lpstr>
      <vt:lpstr>Activity 3 – Chinese Whispers</vt:lpstr>
      <vt:lpstr>Activity 3 – Chinese Whispers</vt:lpstr>
      <vt:lpstr>Activity 3 – Chinese Whispers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 3267 Language and Gender Approaches to the study of Language and Gender</dc:title>
  <dc:creator>HKIEd</dc:creator>
  <cp:lastModifiedBy>LEE, Fung King Jackie</cp:lastModifiedBy>
  <cp:revision>155</cp:revision>
  <dcterms:modified xsi:type="dcterms:W3CDTF">2016-07-02T13:08:39Z</dcterms:modified>
</cp:coreProperties>
</file>